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543_C98DDD8E.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0" r:id="rId4"/>
    <p:sldMasterId id="2147483811" r:id="rId5"/>
    <p:sldMasterId id="2147483787" r:id="rId6"/>
  </p:sldMasterIdLst>
  <p:notesMasterIdLst>
    <p:notesMasterId r:id="rId18"/>
  </p:notesMasterIdLst>
  <p:handoutMasterIdLst>
    <p:handoutMasterId r:id="rId19"/>
  </p:handoutMasterIdLst>
  <p:sldIdLst>
    <p:sldId id="267" r:id="rId7"/>
    <p:sldId id="5426" r:id="rId8"/>
    <p:sldId id="312" r:id="rId9"/>
    <p:sldId id="5441" r:id="rId10"/>
    <p:sldId id="5442" r:id="rId11"/>
    <p:sldId id="5445" r:id="rId12"/>
    <p:sldId id="5443" r:id="rId13"/>
    <p:sldId id="5446" r:id="rId14"/>
    <p:sldId id="301" r:id="rId15"/>
    <p:sldId id="5444" r:id="rId16"/>
    <p:sldId id="28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3B010A-8A24-5584-0196-18BD2F151C75}" name="Joan De Leon" initials="JL" userId="S::jdeleon_osc.gov.on.ca#ext#@csaacvm.onmicrosoft.com::1cceaa8a-eedf-4f54-b717-f410cce2f59e" providerId="AD"/>
  <p188:author id="{4E9FB62C-58D1-8FBB-A59F-A53CC3BC9C51}" name="Melanie Hurn" initials="MH" userId="S::MHURN@csa-acvm.ca::06b67b41-bcb3-4527-b3e0-d11ad3983769" providerId="AD"/>
  <p188:author id="{0551072F-5632-1A9F-5D8B-87BEEF5326A0}" name="Martha Lee" initials="ML" userId="S::mlee_csa-acvm.ca#ext#@csaacvm.onmicrosoft.com::2d62ca2d-111d-4918-873c-0a68dd0c1277" providerId="AD"/>
  <p188:author id="{873F5434-8357-6D9A-B70A-587B8D5B835A}" name="Helen Walsh" initials="HW" userId="S::hwalsh_osc.gov.on.ca#ext#@csaacvm.onmicrosoft.com::06492827-051b-49f7-bbaf-2ed136f37db0" providerId="AD"/>
  <p188:author id="{80D45E3F-60D8-F7CC-AD9B-FFAAFF48D454}" name="Seema Mitchell" initials="SM" userId="S::smitchell_csa-acvm.ca#ext#@csaacvm.onmicrosoft.com::6ef02ac0-da04-4ede-89d4-862f12b02371" providerId="AD"/>
  <p188:author id="{0743F153-D02A-C990-6C8B-CA1443EF672C}" name="Seema Mitchell" initials="SM" userId="S::smitchell_osc.gov.on.ca#ext#@csaacvm.onmicrosoft.com::6ef02ac0-da04-4ede-89d4-862f12b02371" providerId="AD"/>
  <p188:author id="{244A0B5E-6853-463A-A6AD-190D6EB9E60B}" name="Melanie Hurn" initials="MH" userId="S::MHURN@osc.gov.on.ca::06b67b41-bcb3-4527-b3e0-d11ad3983769" providerId="AD"/>
  <p188:author id="{7EA1FB6B-E100-F823-11F8-0B5B8006D9FE}" name="Shelly Nowroski" initials="SN" userId="Shelly Nowroski" providerId="None"/>
  <p188:author id="{46613699-D377-8047-F009-CAC8575BEB9E}" name="Helen Walsh" initials="HW" userId="S::hwalsh@osc.gov.on.ca::7dcd8a2d-0d15-48b3-90a0-02d348bd1281" providerId="AD"/>
  <p188:author id="{77AF8FE3-9A0E-E78B-87E7-83F04DC5C327}" name="Mitchell Willis" initials="MW" userId="211876206d538414" providerId="Windows Live"/>
  <p188:author id="{6D83FDEC-21BD-0DA0-BA8E-66982998DAE6}" name="Shelly Nowroski" initials="SN" userId="S::shelly@illuminategroup.ca::e41cfb7d-67c0-4133-ba8b-dffd8f40e2f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03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56A1AC-C420-B581-E4CE-02117F20B224}" v="1" dt="2026-06-16T18:09:05.864"/>
    <p1510:client id="{22531B10-4C71-B6B9-97EB-C065B24B6CB1}" v="11" dt="2026-06-17T20:15:37.048"/>
    <p1510:client id="{5C30D057-B7A3-E71E-CCEA-5DB823277B9A}" v="190" dt="2026-06-17T20:12:33.168"/>
    <p1510:client id="{62AE6EF7-3FDA-1FBD-55E3-0EE147D3DF2A}" v="1" dt="2026-06-16T18:07:30.421"/>
    <p1510:client id="{78505EE7-21DD-B45E-CD64-F21D4ECCD8C8}" v="4" dt="2026-06-16T19:32:44.264"/>
  </p1510:revLst>
</p1510:revInfo>
</file>

<file path=ppt/tableStyles.xml><?xml version="1.0" encoding="utf-8"?>
<a:tblStyleLst xmlns:a="http://schemas.openxmlformats.org/drawingml/2006/main" def="{D27102A9-8310-4765-A935-A1911B00CA5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06"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omments/modernComment_1543_C98DDD8E.xml><?xml version="1.0" encoding="utf-8"?>
<p188:cmLst xmlns:a="http://schemas.openxmlformats.org/drawingml/2006/main" xmlns:r="http://schemas.openxmlformats.org/officeDocument/2006/relationships" xmlns:p188="http://schemas.microsoft.com/office/powerpoint/2018/8/main">
  <p188:cm id="{4C6084C3-8F81-4305-8408-F2DAA5C1E7E7}" authorId="{0551072F-5632-1A9F-5D8B-87BEEF5326A0}" status="resolved" created="2026-06-16T18:07:30.421" complete="100000">
    <ac:txMkLst xmlns:ac="http://schemas.microsoft.com/office/drawing/2013/main/command">
      <pc:docMk xmlns:pc="http://schemas.microsoft.com/office/powerpoint/2013/main/command"/>
      <pc:sldMk xmlns:pc="http://schemas.microsoft.com/office/powerpoint/2013/main/command" cId="3381517710" sldId="5443"/>
      <ac:spMk id="3" creationId="{53A13012-9F31-A040-A2D3-4E1E090BA077}"/>
      <ac:txMk cp="490">
        <ac:context len="491" hash="3124800296"/>
      </ac:txMk>
    </ac:txMkLst>
    <p188:pos x="8313615" y="4699000"/>
    <p188:txBody>
      <a:bodyPr/>
      <a:lstStyle/>
      <a:p>
        <a:r>
          <a:rPr lang="en-US"/>
          <a:t>Remove, as will not be part of R1.11 (R2.0 now) </a:t>
        </a:r>
      </a:p>
    </p188:txBody>
    <p188:extLst>
      <p:ext xmlns:p="http://schemas.openxmlformats.org/presentationml/2006/main" uri="{57CB4572-C831-44C2-8A1C-0ADB6CCDFE69}">
        <p223:reactions xmlns:p223="http://schemas.microsoft.com/office/powerpoint/2022/03/main">
          <p223:rxn type="👍">
            <p223:instance time="2026-06-16T19:32:22.764" authorId="{80D45E3F-60D8-F7CC-AD9B-FFAAFF48D454}"/>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4E9395-E072-440F-9CEB-36BCD41458B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6720C194-CA5F-4158-86F3-9BB56D70A5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CF820D-50B9-4F3D-A4A8-BF8C39C00308}" type="datetimeFigureOut">
              <a:rPr lang="en-CA" smtClean="0"/>
              <a:t>2026-08-06</a:t>
            </a:fld>
            <a:endParaRPr lang="en-CA"/>
          </a:p>
        </p:txBody>
      </p:sp>
      <p:sp>
        <p:nvSpPr>
          <p:cNvPr id="4" name="Footer Placeholder 3">
            <a:extLst>
              <a:ext uri="{FF2B5EF4-FFF2-40B4-BE49-F238E27FC236}">
                <a16:creationId xmlns:a16="http://schemas.microsoft.com/office/drawing/2014/main" id="{C740C77E-6FE5-42A8-89CB-493536A026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185D4DEE-47D8-4047-AB9F-80A1233344A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1410EA-DA0B-4B38-9417-BB76E54ADAE4}" type="slidenum">
              <a:rPr lang="en-CA" smtClean="0"/>
              <a:t>‹#›</a:t>
            </a:fld>
            <a:endParaRPr lang="en-CA"/>
          </a:p>
        </p:txBody>
      </p:sp>
    </p:spTree>
    <p:extLst>
      <p:ext uri="{BB962C8B-B14F-4D97-AF65-F5344CB8AC3E}">
        <p14:creationId xmlns:p14="http://schemas.microsoft.com/office/powerpoint/2010/main" val="2746660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56B651-F759-4473-8AA1-219B4A1ABF58}" type="datetimeFigureOut">
              <a:rPr lang="en-CA" smtClean="0"/>
              <a:t>2026-08-06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53A0C-6B56-4344-9026-FD55F13826D1}" type="slidenum">
              <a:rPr lang="en-CA" smtClean="0"/>
              <a:t>‹#›</a:t>
            </a:fld>
            <a:endParaRPr lang="en-CA"/>
          </a:p>
        </p:txBody>
      </p:sp>
    </p:spTree>
    <p:extLst>
      <p:ext uri="{BB962C8B-B14F-4D97-AF65-F5344CB8AC3E}">
        <p14:creationId xmlns:p14="http://schemas.microsoft.com/office/powerpoint/2010/main" val="311159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Helen</a:t>
            </a:r>
          </a:p>
          <a:p>
            <a:pPr marL="171450" indent="-171450">
              <a:buFont typeface="Arial"/>
              <a:buChar char="•"/>
            </a:pPr>
            <a:r>
              <a:rPr lang="en-US">
                <a:cs typeface="Calibri"/>
              </a:rPr>
              <a:t>A few items of housekeeping before we begin...</a:t>
            </a:r>
          </a:p>
          <a:p>
            <a:pPr marL="171450" indent="-171450">
              <a:buFont typeface="Arial"/>
              <a:buChar char="•"/>
            </a:pPr>
            <a:r>
              <a:rPr lang="en-US"/>
              <a:t>Questions can be asked during the presentation using the chat feature. We will answer questions at the end of each section, as well as at the end to make sure we get through as many of your questions as we can.</a:t>
            </a:r>
          </a:p>
          <a:p>
            <a:pPr marL="171450" indent="-171450">
              <a:buFont typeface="Arial"/>
              <a:buChar char="•"/>
            </a:pPr>
            <a:r>
              <a:rPr lang="en-US">
                <a:cs typeface="Calibri"/>
              </a:rPr>
              <a:t>French questions can be asked and will be answered separately</a:t>
            </a:r>
          </a:p>
          <a:p>
            <a:pPr marL="171450" indent="-171450">
              <a:buFont typeface="Arial"/>
              <a:buChar char="•"/>
            </a:pPr>
            <a:r>
              <a:rPr lang="en-US"/>
              <a:t>Everyone is muted to ensure there is no background noise </a:t>
            </a:r>
            <a:endParaRPr lang="en-US">
              <a:cs typeface="Calibri"/>
            </a:endParaRPr>
          </a:p>
          <a:p>
            <a:pPr marL="171450" indent="-171450">
              <a:buFont typeface="Arial"/>
              <a:buChar char="•"/>
            </a:pPr>
            <a:r>
              <a:rPr lang="en-US"/>
              <a:t>The session will be recorded and supporting materials will be distributed to attendees and posted on our CSA website later this week.</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53A0C-6B56-4344-9026-FD55F13826D1}"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041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E1631-4B28-AAC7-6D0D-FDC678ADAE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1C891-EB25-6D4D-5208-E431710D4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3F1B2-A9E4-1BA6-FE6E-A6B3B151DD4D}"/>
              </a:ext>
            </a:extLst>
          </p:cNvPr>
          <p:cNvSpPr>
            <a:spLocks noGrp="1"/>
          </p:cNvSpPr>
          <p:nvPr>
            <p:ph type="body" idx="1"/>
          </p:nvPr>
        </p:nvSpPr>
        <p:spPr/>
        <p:txBody>
          <a:bodyPr/>
          <a:lstStyle/>
          <a:p>
            <a:r>
              <a:rPr lang="en-US"/>
              <a:t>Helen</a:t>
            </a:r>
          </a:p>
          <a:p>
            <a:endParaRPr lang="en-CA"/>
          </a:p>
        </p:txBody>
      </p:sp>
      <p:sp>
        <p:nvSpPr>
          <p:cNvPr id="4" name="Slide Number Placeholder 3">
            <a:extLst>
              <a:ext uri="{FF2B5EF4-FFF2-40B4-BE49-F238E27FC236}">
                <a16:creationId xmlns:a16="http://schemas.microsoft.com/office/drawing/2014/main" id="{16F85280-07C3-1106-E32B-755CD5E8918A}"/>
              </a:ext>
            </a:extLst>
          </p:cNvPr>
          <p:cNvSpPr>
            <a:spLocks noGrp="1"/>
          </p:cNvSpPr>
          <p:nvPr>
            <p:ph type="sldNum" sz="quarter" idx="5"/>
          </p:nvPr>
        </p:nvSpPr>
        <p:spPr/>
        <p:txBody>
          <a:bodyPr/>
          <a:lstStyle/>
          <a:p>
            <a:fld id="{4EE53A0C-6B56-4344-9026-FD55F13826D1}" type="slidenum">
              <a:rPr lang="en-CA" smtClean="0"/>
              <a:t>3</a:t>
            </a:fld>
            <a:endParaRPr lang="en-CA"/>
          </a:p>
        </p:txBody>
      </p:sp>
    </p:spTree>
    <p:extLst>
      <p:ext uri="{BB962C8B-B14F-4D97-AF65-F5344CB8AC3E}">
        <p14:creationId xmlns:p14="http://schemas.microsoft.com/office/powerpoint/2010/main" val="258012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0C654-1405-3996-3044-AF3287BECB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54488-4880-1245-7FF1-E4D12D97B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CE8A7-E208-9C7E-AC43-DC82C6C61ECD}"/>
              </a:ext>
            </a:extLst>
          </p:cNvPr>
          <p:cNvSpPr>
            <a:spLocks noGrp="1"/>
          </p:cNvSpPr>
          <p:nvPr>
            <p:ph type="body" idx="1"/>
          </p:nvPr>
        </p:nvSpPr>
        <p:spPr/>
        <p:txBody>
          <a:bodyPr/>
          <a:lstStyle/>
          <a:p>
            <a:r>
              <a:rPr lang="en-US"/>
              <a:t>Helen</a:t>
            </a:r>
          </a:p>
        </p:txBody>
      </p:sp>
      <p:sp>
        <p:nvSpPr>
          <p:cNvPr id="4" name="Slide Number Placeholder 3">
            <a:extLst>
              <a:ext uri="{FF2B5EF4-FFF2-40B4-BE49-F238E27FC236}">
                <a16:creationId xmlns:a16="http://schemas.microsoft.com/office/drawing/2014/main" id="{E9687B10-7C7E-6915-D80B-11212FCC5E6E}"/>
              </a:ext>
            </a:extLst>
          </p:cNvPr>
          <p:cNvSpPr>
            <a:spLocks noGrp="1"/>
          </p:cNvSpPr>
          <p:nvPr>
            <p:ph type="sldNum" sz="quarter" idx="5"/>
          </p:nvPr>
        </p:nvSpPr>
        <p:spPr/>
        <p:txBody>
          <a:bodyPr/>
          <a:lstStyle/>
          <a:p>
            <a:fld id="{4EE53A0C-6B56-4344-9026-FD55F13826D1}" type="slidenum">
              <a:rPr lang="en-CA" smtClean="0"/>
              <a:t>9</a:t>
            </a:fld>
            <a:endParaRPr lang="en-CA"/>
          </a:p>
        </p:txBody>
      </p:sp>
    </p:spTree>
    <p:extLst>
      <p:ext uri="{BB962C8B-B14F-4D97-AF65-F5344CB8AC3E}">
        <p14:creationId xmlns:p14="http://schemas.microsoft.com/office/powerpoint/2010/main" val="4107677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8FA31-531E-2043-56A9-D17F6D000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A71CD-1F12-5EDD-3545-227C76EA2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0A38F6-001C-A75C-8AF6-EA22D3CB83D1}"/>
              </a:ext>
            </a:extLst>
          </p:cNvPr>
          <p:cNvSpPr>
            <a:spLocks noGrp="1"/>
          </p:cNvSpPr>
          <p:nvPr>
            <p:ph type="body" idx="1"/>
          </p:nvPr>
        </p:nvSpPr>
        <p:spPr/>
        <p:txBody>
          <a:bodyPr/>
          <a:lstStyle/>
          <a:p>
            <a:r>
              <a:rPr lang="en-US"/>
              <a:t>Helen</a:t>
            </a:r>
          </a:p>
        </p:txBody>
      </p:sp>
      <p:sp>
        <p:nvSpPr>
          <p:cNvPr id="4" name="Slide Number Placeholder 3">
            <a:extLst>
              <a:ext uri="{FF2B5EF4-FFF2-40B4-BE49-F238E27FC236}">
                <a16:creationId xmlns:a16="http://schemas.microsoft.com/office/drawing/2014/main" id="{20F701D3-9422-ADE3-CBB6-849F6B9E0567}"/>
              </a:ext>
            </a:extLst>
          </p:cNvPr>
          <p:cNvSpPr>
            <a:spLocks noGrp="1"/>
          </p:cNvSpPr>
          <p:nvPr>
            <p:ph type="sldNum" sz="quarter" idx="5"/>
          </p:nvPr>
        </p:nvSpPr>
        <p:spPr/>
        <p:txBody>
          <a:bodyPr/>
          <a:lstStyle/>
          <a:p>
            <a:fld id="{4EE53A0C-6B56-4344-9026-FD55F13826D1}" type="slidenum">
              <a:rPr lang="en-CA" smtClean="0"/>
              <a:t>10</a:t>
            </a:fld>
            <a:endParaRPr lang="en-CA"/>
          </a:p>
        </p:txBody>
      </p:sp>
    </p:spTree>
    <p:extLst>
      <p:ext uri="{BB962C8B-B14F-4D97-AF65-F5344CB8AC3E}">
        <p14:creationId xmlns:p14="http://schemas.microsoft.com/office/powerpoint/2010/main" val="4105310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Helen</a:t>
            </a:r>
            <a:endParaRPr lang="en-CA"/>
          </a:p>
        </p:txBody>
      </p:sp>
      <p:sp>
        <p:nvSpPr>
          <p:cNvPr id="4" name="Slide Number Placeholder 3"/>
          <p:cNvSpPr>
            <a:spLocks noGrp="1"/>
          </p:cNvSpPr>
          <p:nvPr>
            <p:ph type="sldNum" sz="quarter" idx="5"/>
          </p:nvPr>
        </p:nvSpPr>
        <p:spPr/>
        <p:txBody>
          <a:bodyPr/>
          <a:lstStyle/>
          <a:p>
            <a:fld id="{4EE53A0C-6B56-4344-9026-FD55F13826D1}" type="slidenum">
              <a:rPr lang="en-CA" smtClean="0"/>
              <a:t>11</a:t>
            </a:fld>
            <a:endParaRPr lang="en-CA"/>
          </a:p>
        </p:txBody>
      </p:sp>
    </p:spTree>
    <p:extLst>
      <p:ext uri="{BB962C8B-B14F-4D97-AF65-F5344CB8AC3E}">
        <p14:creationId xmlns:p14="http://schemas.microsoft.com/office/powerpoint/2010/main" val="1520394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3.sv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5.sv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_Slide">
    <p:spTree>
      <p:nvGrpSpPr>
        <p:cNvPr id="1" name=""/>
        <p:cNvGrpSpPr/>
        <p:nvPr/>
      </p:nvGrpSpPr>
      <p:grpSpPr>
        <a:xfrm>
          <a:off x="0" y="0"/>
          <a:ext cx="0" cy="0"/>
          <a:chOff x="0" y="0"/>
          <a:chExt cx="0" cy="0"/>
        </a:xfrm>
      </p:grpSpPr>
      <p:sp>
        <p:nvSpPr>
          <p:cNvPr id="2" name="Title 1"/>
          <p:cNvSpPr>
            <a:spLocks noGrp="1"/>
          </p:cNvSpPr>
          <p:nvPr>
            <p:ph type="ctrTitle"/>
          </p:nvPr>
        </p:nvSpPr>
        <p:spPr>
          <a:xfrm>
            <a:off x="1635859" y="4042128"/>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3" name="Subtitle 2"/>
          <p:cNvSpPr>
            <a:spLocks noGrp="1"/>
          </p:cNvSpPr>
          <p:nvPr>
            <p:ph type="subTitle" idx="1" hasCustomPrompt="1"/>
          </p:nvPr>
        </p:nvSpPr>
        <p:spPr>
          <a:xfrm>
            <a:off x="1648921" y="5078163"/>
            <a:ext cx="9925819" cy="71658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enter subtitle and/or date</a:t>
            </a:r>
          </a:p>
        </p:txBody>
      </p:sp>
      <p:pic>
        <p:nvPicPr>
          <p:cNvPr id="8" name="Graphic 7">
            <a:extLst>
              <a:ext uri="{FF2B5EF4-FFF2-40B4-BE49-F238E27FC236}">
                <a16:creationId xmlns:a16="http://schemas.microsoft.com/office/drawing/2014/main" id="{4B71F576-21AF-6346-873F-30B927726A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48922" y="2461365"/>
            <a:ext cx="4784423" cy="967636"/>
          </a:xfrm>
          <a:prstGeom prst="rect">
            <a:avLst/>
          </a:prstGeom>
        </p:spPr>
      </p:pic>
      <p:pic>
        <p:nvPicPr>
          <p:cNvPr id="9" name="Graphic 8">
            <a:extLst>
              <a:ext uri="{FF2B5EF4-FFF2-40B4-BE49-F238E27FC236}">
                <a16:creationId xmlns:a16="http://schemas.microsoft.com/office/drawing/2014/main" id="{3DAA5302-76EE-0840-B407-6DF1605B6B2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746166" y="0"/>
            <a:ext cx="2445834" cy="1883076"/>
          </a:xfrm>
          <a:prstGeom prst="rect">
            <a:avLst/>
          </a:prstGeom>
        </p:spPr>
      </p:pic>
    </p:spTree>
    <p:extLst>
      <p:ext uri="{BB962C8B-B14F-4D97-AF65-F5344CB8AC3E}">
        <p14:creationId xmlns:p14="http://schemas.microsoft.com/office/powerpoint/2010/main" val="136508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7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364" b="34392"/>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7" name="Title 1">
            <a:extLst>
              <a:ext uri="{FF2B5EF4-FFF2-40B4-BE49-F238E27FC236}">
                <a16:creationId xmlns:a16="http://schemas.microsoft.com/office/drawing/2014/main" id="{04AFB044-4D69-4873-AF30-244872CBAD3D}"/>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0" name="Subtitle 2">
            <a:extLst>
              <a:ext uri="{FF2B5EF4-FFF2-40B4-BE49-F238E27FC236}">
                <a16:creationId xmlns:a16="http://schemas.microsoft.com/office/drawing/2014/main" id="{C2E4DBCE-FE20-4606-AF59-2C07790A193E}"/>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46316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ining Welcom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pic>
        <p:nvPicPr>
          <p:cNvPr id="8" name="Picture 7" descr="Mute sound icon&#10;">
            <a:extLst>
              <a:ext uri="{FF2B5EF4-FFF2-40B4-BE49-F238E27FC236}">
                <a16:creationId xmlns:a16="http://schemas.microsoft.com/office/drawing/2014/main" id="{8A7A193D-2CEE-4A9D-997C-F4EA52D6D1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7637" y="1854312"/>
            <a:ext cx="1143000" cy="1143000"/>
          </a:xfrm>
          <a:prstGeom prst="rect">
            <a:avLst/>
          </a:prstGeom>
        </p:spPr>
      </p:pic>
      <p:pic>
        <p:nvPicPr>
          <p:cNvPr id="10" name="Picture 9" descr="Training participant guide icon">
            <a:extLst>
              <a:ext uri="{FF2B5EF4-FFF2-40B4-BE49-F238E27FC236}">
                <a16:creationId xmlns:a16="http://schemas.microsoft.com/office/drawing/2014/main" id="{C63410F6-3E3C-43B4-93A4-051FBDAF53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90624" y="3273513"/>
            <a:ext cx="1143000" cy="1143000"/>
          </a:xfrm>
          <a:prstGeom prst="rect">
            <a:avLst/>
          </a:prstGeom>
        </p:spPr>
      </p:pic>
      <p:pic>
        <p:nvPicPr>
          <p:cNvPr id="12" name="Picture 11" descr="Recording icon">
            <a:extLst>
              <a:ext uri="{FF2B5EF4-FFF2-40B4-BE49-F238E27FC236}">
                <a16:creationId xmlns:a16="http://schemas.microsoft.com/office/drawing/2014/main" id="{AA45237F-9290-4D64-9478-8FD338890C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41762" y="1854312"/>
            <a:ext cx="1143000" cy="1143000"/>
          </a:xfrm>
          <a:prstGeom prst="rect">
            <a:avLst/>
          </a:prstGeom>
        </p:spPr>
      </p:pic>
      <p:pic>
        <p:nvPicPr>
          <p:cNvPr id="13" name="Picture 12" descr="SEDAR+ training activity icon&#10;">
            <a:extLst>
              <a:ext uri="{FF2B5EF4-FFF2-40B4-BE49-F238E27FC236}">
                <a16:creationId xmlns:a16="http://schemas.microsoft.com/office/drawing/2014/main" id="{1D10ED58-2F92-4CD0-9C89-706A398F0A7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058636" y="3273513"/>
            <a:ext cx="1143000" cy="1143000"/>
          </a:xfrm>
          <a:prstGeom prst="rect">
            <a:avLst/>
          </a:prstGeom>
        </p:spPr>
      </p:pic>
      <p:pic>
        <p:nvPicPr>
          <p:cNvPr id="14" name="Picture 13" descr="Discussion icon">
            <a:extLst>
              <a:ext uri="{FF2B5EF4-FFF2-40B4-BE49-F238E27FC236}">
                <a16:creationId xmlns:a16="http://schemas.microsoft.com/office/drawing/2014/main" id="{E7D1045F-9C6A-4D1A-98BA-3091791C838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22612" y="3273513"/>
            <a:ext cx="1143000" cy="1143000"/>
          </a:xfrm>
          <a:prstGeom prst="rect">
            <a:avLst/>
          </a:prstGeom>
        </p:spPr>
      </p:pic>
      <p:sp>
        <p:nvSpPr>
          <p:cNvPr id="15" name="Text Placeholder 3">
            <a:extLst>
              <a:ext uri="{FF2B5EF4-FFF2-40B4-BE49-F238E27FC236}">
                <a16:creationId xmlns:a16="http://schemas.microsoft.com/office/drawing/2014/main" id="{C5A45264-6B2E-4362-B398-2D0910FC2134}"/>
              </a:ext>
            </a:extLst>
          </p:cNvPr>
          <p:cNvSpPr>
            <a:spLocks noGrp="1"/>
          </p:cNvSpPr>
          <p:nvPr>
            <p:ph type="body" sz="quarter" idx="15" hasCustomPrompt="1"/>
          </p:nvPr>
        </p:nvSpPr>
        <p:spPr>
          <a:xfrm>
            <a:off x="591424" y="4632089"/>
            <a:ext cx="4937639" cy="511175"/>
          </a:xfrm>
        </p:spPr>
        <p:txBody>
          <a:bodyPr>
            <a:normAutofit/>
          </a:bodyPr>
          <a:lstStyle>
            <a:lvl1pPr marL="0" indent="0" algn="ctr">
              <a:buFontTx/>
              <a:buNone/>
              <a:defRPr sz="2000" b="1" i="0" baseline="0">
                <a:solidFill>
                  <a:schemeClr val="accent2"/>
                </a:solidFill>
                <a:latin typeface="+mj-lt"/>
              </a:defRPr>
            </a:lvl1pPr>
          </a:lstStyle>
          <a:p>
            <a:pPr lvl="0"/>
            <a:r>
              <a:rPr lang="en-US"/>
              <a:t>Click to edit Facilitator Name</a:t>
            </a:r>
          </a:p>
        </p:txBody>
      </p:sp>
      <p:sp>
        <p:nvSpPr>
          <p:cNvPr id="16" name="Text Placeholder 3">
            <a:extLst>
              <a:ext uri="{FF2B5EF4-FFF2-40B4-BE49-F238E27FC236}">
                <a16:creationId xmlns:a16="http://schemas.microsoft.com/office/drawing/2014/main" id="{8C42AA2A-18CE-40B9-BAAA-4FB581AE5D26}"/>
              </a:ext>
            </a:extLst>
          </p:cNvPr>
          <p:cNvSpPr>
            <a:spLocks noGrp="1"/>
          </p:cNvSpPr>
          <p:nvPr>
            <p:ph type="body" sz="quarter" idx="16" hasCustomPrompt="1"/>
          </p:nvPr>
        </p:nvSpPr>
        <p:spPr>
          <a:xfrm>
            <a:off x="591423" y="5251703"/>
            <a:ext cx="4937639" cy="511175"/>
          </a:xfrm>
        </p:spPr>
        <p:txBody>
          <a:bodyPr>
            <a:normAutofit/>
          </a:bodyPr>
          <a:lstStyle>
            <a:lvl1pPr marL="0" indent="0" algn="ctr">
              <a:buFontTx/>
              <a:buNone/>
              <a:defRPr sz="1800" b="0" i="0" baseline="0">
                <a:solidFill>
                  <a:schemeClr val="accent1"/>
                </a:solidFill>
                <a:latin typeface="+mj-lt"/>
              </a:defRPr>
            </a:lvl1pPr>
          </a:lstStyle>
          <a:p>
            <a:pPr lvl="0"/>
            <a:r>
              <a:rPr lang="en-US"/>
              <a:t>Click to edit Facilitator Title</a:t>
            </a:r>
          </a:p>
        </p:txBody>
      </p:sp>
      <p:sp>
        <p:nvSpPr>
          <p:cNvPr id="18" name="Picture Placeholder 17">
            <a:extLst>
              <a:ext uri="{FF2B5EF4-FFF2-40B4-BE49-F238E27FC236}">
                <a16:creationId xmlns:a16="http://schemas.microsoft.com/office/drawing/2014/main" id="{D74A1660-7EC3-4083-91E0-1844E764A51F}"/>
              </a:ext>
            </a:extLst>
          </p:cNvPr>
          <p:cNvSpPr>
            <a:spLocks noGrp="1"/>
          </p:cNvSpPr>
          <p:nvPr>
            <p:ph type="pic" sz="quarter" idx="17" hasCustomPrompt="1"/>
          </p:nvPr>
        </p:nvSpPr>
        <p:spPr>
          <a:xfrm>
            <a:off x="1802942" y="1854312"/>
            <a:ext cx="2514600" cy="2514600"/>
          </a:xfrm>
        </p:spPr>
        <p:txBody>
          <a:bodyPr/>
          <a:lstStyle>
            <a:lvl1pPr marL="0" indent="0">
              <a:buNone/>
              <a:defRPr/>
            </a:lvl1pPr>
          </a:lstStyle>
          <a:p>
            <a:r>
              <a:rPr lang="en-US"/>
              <a:t>Click to add facilitator image</a:t>
            </a:r>
          </a:p>
        </p:txBody>
      </p:sp>
      <p:sp>
        <p:nvSpPr>
          <p:cNvPr id="19" name="Slide Number Placeholder 5">
            <a:extLst>
              <a:ext uri="{FF2B5EF4-FFF2-40B4-BE49-F238E27FC236}">
                <a16:creationId xmlns:a16="http://schemas.microsoft.com/office/drawing/2014/main" id="{180B68A9-E597-EE43-B23E-063809568007}"/>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0" name="Footer Placeholder 3">
            <a:extLst>
              <a:ext uri="{FF2B5EF4-FFF2-40B4-BE49-F238E27FC236}">
                <a16:creationId xmlns:a16="http://schemas.microsoft.com/office/drawing/2014/main" id="{88418A25-698B-D84A-BD2E-DADD3DC90B7E}"/>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907454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ngle column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11" name="Text Placeholder 2">
            <a:extLst>
              <a:ext uri="{FF2B5EF4-FFF2-40B4-BE49-F238E27FC236}">
                <a16:creationId xmlns:a16="http://schemas.microsoft.com/office/drawing/2014/main" id="{04702195-2D21-4FC2-86E2-34BD1108DDCB}"/>
              </a:ext>
            </a:extLst>
          </p:cNvPr>
          <p:cNvSpPr>
            <a:spLocks noGrp="1"/>
          </p:cNvSpPr>
          <p:nvPr>
            <p:ph idx="1"/>
          </p:nvPr>
        </p:nvSpPr>
        <p:spPr>
          <a:xfrm>
            <a:off x="733044" y="1563624"/>
            <a:ext cx="10725912" cy="4307492"/>
          </a:xfrm>
          <a:prstGeom prst="rect">
            <a:avLst/>
          </a:prstGeom>
        </p:spPr>
        <p:txBody>
          <a:bodyPr vert="horz" lIns="91440" tIns="45720" rIns="91440" bIns="4572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76C1B0A-4A6D-4738-83CF-2C49CD45109C}"/>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0" name="Footer Placeholder 3">
            <a:extLst>
              <a:ext uri="{FF2B5EF4-FFF2-40B4-BE49-F238E27FC236}">
                <a16:creationId xmlns:a16="http://schemas.microsoft.com/office/drawing/2014/main" id="{CEB46EA4-A8C2-4269-B2B9-FE56E15EF04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520082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ngle column subtitle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86584"/>
            <a:ext cx="10725912" cy="3483864"/>
          </a:xfrm>
        </p:spPr>
        <p:txBody>
          <a:bodyPr numCol="3"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20" y="1565275"/>
            <a:ext cx="10725912"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3" name="Slide Number Placeholder 5">
            <a:extLst>
              <a:ext uri="{FF2B5EF4-FFF2-40B4-BE49-F238E27FC236}">
                <a16:creationId xmlns:a16="http://schemas.microsoft.com/office/drawing/2014/main" id="{82D56991-AEA6-425B-B076-F5E86F2A1190}"/>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4" name="Footer Placeholder 3">
            <a:extLst>
              <a:ext uri="{FF2B5EF4-FFF2-40B4-BE49-F238E27FC236}">
                <a16:creationId xmlns:a16="http://schemas.microsoft.com/office/drawing/2014/main" id="{8595C187-DA95-4C41-A050-3EB5A3B4BA4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4177693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1567024"/>
            <a:ext cx="4937760" cy="42856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1567024"/>
            <a:ext cx="4937760" cy="42856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12" name="Slide Number Placeholder 5">
            <a:extLst>
              <a:ext uri="{FF2B5EF4-FFF2-40B4-BE49-F238E27FC236}">
                <a16:creationId xmlns:a16="http://schemas.microsoft.com/office/drawing/2014/main" id="{69318E6E-9BC5-49B0-BBB0-DCBB77B818EC}"/>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3" name="Footer Placeholder 3">
            <a:extLst>
              <a:ext uri="{FF2B5EF4-FFF2-40B4-BE49-F238E27FC236}">
                <a16:creationId xmlns:a16="http://schemas.microsoft.com/office/drawing/2014/main" id="{E289629E-D117-4FAF-8EAA-93F8E38BCF99}"/>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3274806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subtitle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0"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7" name="Text Placeholder 3">
            <a:extLst>
              <a:ext uri="{FF2B5EF4-FFF2-40B4-BE49-F238E27FC236}">
                <a16:creationId xmlns:a16="http://schemas.microsoft.com/office/drawing/2014/main" id="{3FFA3550-27C8-42DC-87E6-85520A756AE8}"/>
              </a:ext>
            </a:extLst>
          </p:cNvPr>
          <p:cNvSpPr>
            <a:spLocks noGrp="1"/>
          </p:cNvSpPr>
          <p:nvPr>
            <p:ph type="body" sz="quarter" idx="15"/>
          </p:nvPr>
        </p:nvSpPr>
        <p:spPr>
          <a:xfrm>
            <a:off x="731520" y="1563624"/>
            <a:ext cx="4937639" cy="694944"/>
          </a:xfrm>
        </p:spPr>
        <p:txBody>
          <a:bodyPr anchor="t">
            <a:noAutofit/>
          </a:bodyPr>
          <a:lstStyle>
            <a:lvl1pPr marL="0" indent="0" algn="l">
              <a:buFontTx/>
              <a:buNone/>
              <a:defRPr sz="2200" b="1" i="0" baseline="0">
                <a:solidFill>
                  <a:schemeClr val="accent2"/>
                </a:solidFill>
                <a:latin typeface="+mj-lt"/>
              </a:defRPr>
            </a:lvl1pPr>
          </a:lstStyle>
          <a:p>
            <a:pPr lvl="0"/>
            <a:r>
              <a:rPr lang="en-US"/>
              <a:t>Click to edit Master text styles</a:t>
            </a:r>
          </a:p>
        </p:txBody>
      </p:sp>
      <p:sp>
        <p:nvSpPr>
          <p:cNvPr id="14" name="Slide Number Placeholder 5">
            <a:extLst>
              <a:ext uri="{FF2B5EF4-FFF2-40B4-BE49-F238E27FC236}">
                <a16:creationId xmlns:a16="http://schemas.microsoft.com/office/drawing/2014/main" id="{D6F37595-968E-495D-8A3E-5F2799EDADE1}"/>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61475C1E-301E-4DCD-BCE4-69C5318842E6}"/>
              </a:ext>
            </a:extLst>
          </p:cNvPr>
          <p:cNvSpPr>
            <a:spLocks noGrp="1"/>
          </p:cNvSpPr>
          <p:nvPr>
            <p:ph type="ftr" sz="quarter" idx="3"/>
          </p:nvPr>
        </p:nvSpPr>
        <p:spPr>
          <a:xfrm>
            <a:off x="1213159"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r>
              <a:rPr lang="en-CA"/>
              <a:t>PRO-08 Maintain a Profile v3.0 Jan 2021</a:t>
            </a:r>
            <a:endParaRPr lang="en-US"/>
          </a:p>
        </p:txBody>
      </p:sp>
      <p:sp>
        <p:nvSpPr>
          <p:cNvPr id="10" name="Text Placeholder 3">
            <a:extLst>
              <a:ext uri="{FF2B5EF4-FFF2-40B4-BE49-F238E27FC236}">
                <a16:creationId xmlns:a16="http://schemas.microsoft.com/office/drawing/2014/main" id="{767B8E78-F018-4169-94EE-874CD0228C57}"/>
              </a:ext>
            </a:extLst>
          </p:cNvPr>
          <p:cNvSpPr>
            <a:spLocks noGrp="1"/>
          </p:cNvSpPr>
          <p:nvPr>
            <p:ph type="body" sz="quarter" idx="18"/>
          </p:nvPr>
        </p:nvSpPr>
        <p:spPr>
          <a:xfrm>
            <a:off x="6522840" y="1563624"/>
            <a:ext cx="4937639" cy="694944"/>
          </a:xfrm>
        </p:spPr>
        <p:txBody>
          <a:bodyPr anchor="t">
            <a:noAutofit/>
          </a:bodyPr>
          <a:lstStyle>
            <a:lvl1pPr marL="0" indent="0" algn="l">
              <a:buFontTx/>
              <a:buNone/>
              <a:defRPr sz="2200" b="1" i="0" baseline="0">
                <a:solidFill>
                  <a:schemeClr val="accent2"/>
                </a:solidFill>
                <a:latin typeface="+mj-lt"/>
              </a:defRPr>
            </a:lvl1pPr>
          </a:lstStyle>
          <a:p>
            <a:pPr lvl="0"/>
            <a:r>
              <a:rPr lang="en-US"/>
              <a:t>Click to edit Master text styles</a:t>
            </a:r>
          </a:p>
        </p:txBody>
      </p:sp>
    </p:spTree>
    <p:extLst>
      <p:ext uri="{BB962C8B-B14F-4D97-AF65-F5344CB8AC3E}">
        <p14:creationId xmlns:p14="http://schemas.microsoft.com/office/powerpoint/2010/main" val="195005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overview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7" name="Text Placeholder 15">
            <a:extLst>
              <a:ext uri="{FF2B5EF4-FFF2-40B4-BE49-F238E27FC236}">
                <a16:creationId xmlns:a16="http://schemas.microsoft.com/office/drawing/2014/main" id="{11D2A00C-9D09-4934-913E-9B520B3B3B67}"/>
              </a:ext>
            </a:extLst>
          </p:cNvPr>
          <p:cNvSpPr>
            <a:spLocks noGrp="1"/>
          </p:cNvSpPr>
          <p:nvPr>
            <p:ph type="body" sz="quarter" idx="16" hasCustomPrompt="1"/>
          </p:nvPr>
        </p:nvSpPr>
        <p:spPr>
          <a:xfrm>
            <a:off x="731520" y="1563624"/>
            <a:ext cx="10725912"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 </a:t>
            </a:r>
          </a:p>
        </p:txBody>
      </p:sp>
      <p:sp>
        <p:nvSpPr>
          <p:cNvPr id="14" name="Slide Number Placeholder 5">
            <a:extLst>
              <a:ext uri="{FF2B5EF4-FFF2-40B4-BE49-F238E27FC236}">
                <a16:creationId xmlns:a16="http://schemas.microsoft.com/office/drawing/2014/main" id="{19AFFA7C-3998-4D5C-A32F-EF0E57D48421}"/>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8BCE4AC5-0031-4D8F-A1B3-3EC5E20244D4}"/>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3922221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icon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8366" y="3604091"/>
            <a:ext cx="4937760" cy="224856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5936" y="3604091"/>
            <a:ext cx="4937760" cy="224856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8" name="Text Placeholder 3">
            <a:extLst>
              <a:ext uri="{FF2B5EF4-FFF2-40B4-BE49-F238E27FC236}">
                <a16:creationId xmlns:a16="http://schemas.microsoft.com/office/drawing/2014/main" id="{068FA06D-9FF7-4ABB-90F5-76593F9601CB}"/>
              </a:ext>
            </a:extLst>
          </p:cNvPr>
          <p:cNvSpPr>
            <a:spLocks noGrp="1"/>
          </p:cNvSpPr>
          <p:nvPr>
            <p:ph type="body" sz="quarter" idx="15"/>
          </p:nvPr>
        </p:nvSpPr>
        <p:spPr>
          <a:xfrm>
            <a:off x="1574383" y="2855861"/>
            <a:ext cx="3245727"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11" name="Text Placeholder 3">
            <a:extLst>
              <a:ext uri="{FF2B5EF4-FFF2-40B4-BE49-F238E27FC236}">
                <a16:creationId xmlns:a16="http://schemas.microsoft.com/office/drawing/2014/main" id="{79D634B2-3746-44EF-9CFA-50EEBC69BBC9}"/>
              </a:ext>
            </a:extLst>
          </p:cNvPr>
          <p:cNvSpPr>
            <a:spLocks noGrp="1"/>
          </p:cNvSpPr>
          <p:nvPr>
            <p:ph type="body" sz="quarter" idx="19"/>
          </p:nvPr>
        </p:nvSpPr>
        <p:spPr>
          <a:xfrm>
            <a:off x="7371952" y="2855861"/>
            <a:ext cx="3245728"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12" name="Picture Placeholder 2">
            <a:extLst>
              <a:ext uri="{FF2B5EF4-FFF2-40B4-BE49-F238E27FC236}">
                <a16:creationId xmlns:a16="http://schemas.microsoft.com/office/drawing/2014/main" id="{DC33B485-7F73-4767-A26D-5F8C6486E992}"/>
              </a:ext>
            </a:extLst>
          </p:cNvPr>
          <p:cNvSpPr>
            <a:spLocks noGrp="1"/>
          </p:cNvSpPr>
          <p:nvPr>
            <p:ph type="pic" sz="quarter" idx="21" hasCustomPrompt="1"/>
          </p:nvPr>
        </p:nvSpPr>
        <p:spPr>
          <a:xfrm>
            <a:off x="2511446" y="1376406"/>
            <a:ext cx="1371600" cy="1371600"/>
          </a:xfrm>
        </p:spPr>
        <p:txBody>
          <a:bodyPr/>
          <a:lstStyle>
            <a:lvl1pPr marL="0" indent="0">
              <a:buNone/>
              <a:defRPr/>
            </a:lvl1pPr>
          </a:lstStyle>
          <a:p>
            <a:r>
              <a:rPr lang="en-US"/>
              <a:t>Click to add picture</a:t>
            </a:r>
          </a:p>
        </p:txBody>
      </p:sp>
      <p:sp>
        <p:nvSpPr>
          <p:cNvPr id="14" name="Picture Placeholder 2">
            <a:extLst>
              <a:ext uri="{FF2B5EF4-FFF2-40B4-BE49-F238E27FC236}">
                <a16:creationId xmlns:a16="http://schemas.microsoft.com/office/drawing/2014/main" id="{08D4CA47-7C1F-42C7-9D33-513EBAA00C23}"/>
              </a:ext>
            </a:extLst>
          </p:cNvPr>
          <p:cNvSpPr>
            <a:spLocks noGrp="1"/>
          </p:cNvSpPr>
          <p:nvPr>
            <p:ph type="pic" sz="quarter" idx="23" hasCustomPrompt="1"/>
          </p:nvPr>
        </p:nvSpPr>
        <p:spPr>
          <a:xfrm>
            <a:off x="8309016" y="1377533"/>
            <a:ext cx="1371600" cy="1371600"/>
          </a:xfrm>
        </p:spPr>
        <p:txBody>
          <a:bodyPr/>
          <a:lstStyle>
            <a:lvl1pPr marL="0" indent="0">
              <a:buNone/>
              <a:defRPr/>
            </a:lvl1pPr>
          </a:lstStyle>
          <a:p>
            <a:r>
              <a:rPr lang="en-US"/>
              <a:t>Click to add picture</a:t>
            </a:r>
          </a:p>
        </p:txBody>
      </p:sp>
      <p:sp>
        <p:nvSpPr>
          <p:cNvPr id="17" name="Slide Number Placeholder 5">
            <a:extLst>
              <a:ext uri="{FF2B5EF4-FFF2-40B4-BE49-F238E27FC236}">
                <a16:creationId xmlns:a16="http://schemas.microsoft.com/office/drawing/2014/main" id="{7B91F8D6-C1D5-4AA4-8713-3406A1ED512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F35EF474-9AE5-43B0-93AA-FB352F9C115E}"/>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1221234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basic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1563631"/>
            <a:ext cx="3200400" cy="4297416"/>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1563631"/>
            <a:ext cx="3200400" cy="4297416"/>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1574797"/>
            <a:ext cx="3200400" cy="4286250"/>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A1EF41A6-DAAF-427B-AEFB-03B8F19CD917}"/>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E25ADB97-FDFB-4073-BE45-0DE70DB5B041}"/>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1232284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overview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86584"/>
            <a:ext cx="3200400"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19" y="1563624"/>
            <a:ext cx="10718637"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2386584"/>
            <a:ext cx="3200400"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2386584"/>
            <a:ext cx="3200400"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1FA9F96F-4540-7B43-B58D-14569AAB03EC}"/>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1" name="Footer Placeholder 3">
            <a:extLst>
              <a:ext uri="{FF2B5EF4-FFF2-40B4-BE49-F238E27FC236}">
                <a16:creationId xmlns:a16="http://schemas.microsoft.com/office/drawing/2014/main" id="{003D9D8E-F3C0-7D46-856B-8DACC8DA91F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795457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title - laptop">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F4E47A-76D3-4A77-82F2-5CE0548184C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t="23466" r="459" b="23466"/>
          <a:stretch/>
        </p:blipFill>
        <p:spPr>
          <a:xfrm>
            <a:off x="0" y="0"/>
            <a:ext cx="12192000" cy="4325112"/>
          </a:xfrm>
          <a:prstGeom prst="rect">
            <a:avLst/>
          </a:prstGeom>
        </p:spPr>
      </p:pic>
      <p:sp>
        <p:nvSpPr>
          <p:cNvPr id="11" name="Slide Number Placeholder 5">
            <a:extLst>
              <a:ext uri="{FF2B5EF4-FFF2-40B4-BE49-F238E27FC236}">
                <a16:creationId xmlns:a16="http://schemas.microsoft.com/office/drawing/2014/main" id="{321ED940-28AF-46AA-80B0-7D09F76A5B26}"/>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2" name="Footer Placeholder 3">
            <a:extLst>
              <a:ext uri="{FF2B5EF4-FFF2-40B4-BE49-F238E27FC236}">
                <a16:creationId xmlns:a16="http://schemas.microsoft.com/office/drawing/2014/main" id="{6679A9A6-EC23-453B-9324-C0E62FE5BAB8}"/>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7" name="Title 1">
            <a:extLst>
              <a:ext uri="{FF2B5EF4-FFF2-40B4-BE49-F238E27FC236}">
                <a16:creationId xmlns:a16="http://schemas.microsoft.com/office/drawing/2014/main" id="{56314B92-405E-475E-81A6-5918F738C615}"/>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8" name="Subtitle 2">
            <a:extLst>
              <a:ext uri="{FF2B5EF4-FFF2-40B4-BE49-F238E27FC236}">
                <a16:creationId xmlns:a16="http://schemas.microsoft.com/office/drawing/2014/main" id="{5DFC9F66-815C-423B-B4C2-DD2ADE34918E}"/>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96377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lumn subtitle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86584"/>
            <a:ext cx="3200400"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41843" y="1563624"/>
            <a:ext cx="3200400" cy="694944"/>
          </a:xfrm>
        </p:spPr>
        <p:txBody>
          <a:bodyPr>
            <a:noAutofit/>
          </a:bodyPr>
          <a:lstStyle>
            <a:lvl1pPr marL="0" indent="0">
              <a:buFontTx/>
              <a:buNone/>
              <a:defRPr sz="24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2386584"/>
            <a:ext cx="3200400"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2386584"/>
            <a:ext cx="3200400"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5">
            <a:extLst>
              <a:ext uri="{FF2B5EF4-FFF2-40B4-BE49-F238E27FC236}">
                <a16:creationId xmlns:a16="http://schemas.microsoft.com/office/drawing/2014/main" id="{2CA7EE19-5B6E-4F08-95F4-C078FD251C52}"/>
              </a:ext>
            </a:extLst>
          </p:cNvPr>
          <p:cNvSpPr>
            <a:spLocks noGrp="1"/>
          </p:cNvSpPr>
          <p:nvPr>
            <p:ph type="body" sz="quarter" idx="19"/>
          </p:nvPr>
        </p:nvSpPr>
        <p:spPr>
          <a:xfrm>
            <a:off x="4500962" y="1563624"/>
            <a:ext cx="3200400" cy="694944"/>
          </a:xfrm>
        </p:spPr>
        <p:txBody>
          <a:bodyPr>
            <a:noAutofit/>
          </a:bodyPr>
          <a:lstStyle>
            <a:lvl1pPr marL="0" indent="0">
              <a:buFontTx/>
              <a:buNone/>
              <a:defRPr sz="24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1" name="Text Placeholder 15">
            <a:extLst>
              <a:ext uri="{FF2B5EF4-FFF2-40B4-BE49-F238E27FC236}">
                <a16:creationId xmlns:a16="http://schemas.microsoft.com/office/drawing/2014/main" id="{13CF97DD-6C59-4044-9957-33D06401B16F}"/>
              </a:ext>
            </a:extLst>
          </p:cNvPr>
          <p:cNvSpPr>
            <a:spLocks noGrp="1"/>
          </p:cNvSpPr>
          <p:nvPr>
            <p:ph type="body" sz="quarter" idx="20"/>
          </p:nvPr>
        </p:nvSpPr>
        <p:spPr>
          <a:xfrm>
            <a:off x="8249757" y="1563624"/>
            <a:ext cx="3200400" cy="694944"/>
          </a:xfrm>
        </p:spPr>
        <p:txBody>
          <a:bodyPr>
            <a:noAutofit/>
          </a:bodyPr>
          <a:lstStyle>
            <a:lvl1pPr marL="0" indent="0">
              <a:buFontTx/>
              <a:buNone/>
              <a:defRPr sz="24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4" name="Slide Number Placeholder 5">
            <a:extLst>
              <a:ext uri="{FF2B5EF4-FFF2-40B4-BE49-F238E27FC236}">
                <a16:creationId xmlns:a16="http://schemas.microsoft.com/office/drawing/2014/main" id="{83BA15BC-2423-4541-815A-9DC84B6BB99D}"/>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B256A9A0-EDCB-4B4B-8DFE-72BD887868B0}"/>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64382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icon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4" name="Text Placeholder 3">
            <a:extLst>
              <a:ext uri="{FF2B5EF4-FFF2-40B4-BE49-F238E27FC236}">
                <a16:creationId xmlns:a16="http://schemas.microsoft.com/office/drawing/2014/main" id="{472AE7EC-CF80-CB40-94BC-5EC6091EE25F}"/>
              </a:ext>
            </a:extLst>
          </p:cNvPr>
          <p:cNvSpPr>
            <a:spLocks noGrp="1"/>
          </p:cNvSpPr>
          <p:nvPr>
            <p:ph type="body" sz="quarter" idx="15"/>
          </p:nvPr>
        </p:nvSpPr>
        <p:spPr>
          <a:xfrm>
            <a:off x="725212" y="2855861"/>
            <a:ext cx="3245727"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7" name="Text Placeholder 6">
            <a:extLst>
              <a:ext uri="{FF2B5EF4-FFF2-40B4-BE49-F238E27FC236}">
                <a16:creationId xmlns:a16="http://schemas.microsoft.com/office/drawing/2014/main" id="{3E0578F5-5AB4-A245-8A37-4E21D68F3200}"/>
              </a:ext>
            </a:extLst>
          </p:cNvPr>
          <p:cNvSpPr>
            <a:spLocks noGrp="1"/>
          </p:cNvSpPr>
          <p:nvPr>
            <p:ph type="body" sz="quarter" idx="16"/>
          </p:nvPr>
        </p:nvSpPr>
        <p:spPr>
          <a:xfrm>
            <a:off x="725212" y="3538182"/>
            <a:ext cx="3245726" cy="239589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a:extLst>
              <a:ext uri="{FF2B5EF4-FFF2-40B4-BE49-F238E27FC236}">
                <a16:creationId xmlns:a16="http://schemas.microsoft.com/office/drawing/2014/main" id="{0259C8DA-2D85-9841-B602-AEA61EFB68D6}"/>
              </a:ext>
            </a:extLst>
          </p:cNvPr>
          <p:cNvSpPr>
            <a:spLocks noGrp="1"/>
          </p:cNvSpPr>
          <p:nvPr>
            <p:ph type="body" sz="quarter" idx="17"/>
          </p:nvPr>
        </p:nvSpPr>
        <p:spPr>
          <a:xfrm>
            <a:off x="4473460" y="2855861"/>
            <a:ext cx="3245726"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17" name="Text Placeholder 6">
            <a:extLst>
              <a:ext uri="{FF2B5EF4-FFF2-40B4-BE49-F238E27FC236}">
                <a16:creationId xmlns:a16="http://schemas.microsoft.com/office/drawing/2014/main" id="{5C481BE8-690A-524B-8CA3-1DCACDF885EB}"/>
              </a:ext>
            </a:extLst>
          </p:cNvPr>
          <p:cNvSpPr>
            <a:spLocks noGrp="1"/>
          </p:cNvSpPr>
          <p:nvPr>
            <p:ph type="body" sz="quarter" idx="18"/>
          </p:nvPr>
        </p:nvSpPr>
        <p:spPr>
          <a:xfrm>
            <a:off x="4473460" y="3538182"/>
            <a:ext cx="3245726" cy="239589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3">
            <a:extLst>
              <a:ext uri="{FF2B5EF4-FFF2-40B4-BE49-F238E27FC236}">
                <a16:creationId xmlns:a16="http://schemas.microsoft.com/office/drawing/2014/main" id="{D24ACC9A-E2FC-AF41-86B4-FB0E0998F1BB}"/>
              </a:ext>
            </a:extLst>
          </p:cNvPr>
          <p:cNvSpPr>
            <a:spLocks noGrp="1"/>
          </p:cNvSpPr>
          <p:nvPr>
            <p:ph type="body" sz="quarter" idx="19"/>
          </p:nvPr>
        </p:nvSpPr>
        <p:spPr>
          <a:xfrm>
            <a:off x="8221064" y="2855861"/>
            <a:ext cx="3245728"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19" name="Text Placeholder 6">
            <a:extLst>
              <a:ext uri="{FF2B5EF4-FFF2-40B4-BE49-F238E27FC236}">
                <a16:creationId xmlns:a16="http://schemas.microsoft.com/office/drawing/2014/main" id="{68271ACE-03F7-9541-9E47-E7376EFA13D0}"/>
              </a:ext>
            </a:extLst>
          </p:cNvPr>
          <p:cNvSpPr>
            <a:spLocks noGrp="1"/>
          </p:cNvSpPr>
          <p:nvPr>
            <p:ph type="body" sz="quarter" idx="20"/>
          </p:nvPr>
        </p:nvSpPr>
        <p:spPr>
          <a:xfrm>
            <a:off x="8221064" y="3538182"/>
            <a:ext cx="3245727" cy="239589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0F7DA434-CB06-4A7D-8F82-6F834F338AAA}"/>
              </a:ext>
            </a:extLst>
          </p:cNvPr>
          <p:cNvSpPr>
            <a:spLocks noGrp="1"/>
          </p:cNvSpPr>
          <p:nvPr>
            <p:ph type="pic" sz="quarter" idx="21" hasCustomPrompt="1"/>
          </p:nvPr>
        </p:nvSpPr>
        <p:spPr>
          <a:xfrm>
            <a:off x="1634494" y="1376406"/>
            <a:ext cx="1371600" cy="1371600"/>
          </a:xfrm>
        </p:spPr>
        <p:txBody>
          <a:bodyPr/>
          <a:lstStyle>
            <a:lvl1pPr marL="0" indent="0">
              <a:buNone/>
              <a:defRPr/>
            </a:lvl1pPr>
          </a:lstStyle>
          <a:p>
            <a:r>
              <a:rPr lang="en-US"/>
              <a:t>Click to add picture</a:t>
            </a:r>
          </a:p>
        </p:txBody>
      </p:sp>
      <p:sp>
        <p:nvSpPr>
          <p:cNvPr id="11" name="Picture Placeholder 2">
            <a:extLst>
              <a:ext uri="{FF2B5EF4-FFF2-40B4-BE49-F238E27FC236}">
                <a16:creationId xmlns:a16="http://schemas.microsoft.com/office/drawing/2014/main" id="{3681AAD2-77E8-4B70-8D98-7AC9444E53A2}"/>
              </a:ext>
            </a:extLst>
          </p:cNvPr>
          <p:cNvSpPr>
            <a:spLocks noGrp="1"/>
          </p:cNvSpPr>
          <p:nvPr>
            <p:ph type="pic" sz="quarter" idx="22" hasCustomPrompt="1"/>
          </p:nvPr>
        </p:nvSpPr>
        <p:spPr>
          <a:xfrm>
            <a:off x="5410200" y="1375968"/>
            <a:ext cx="1371600" cy="1371600"/>
          </a:xfrm>
        </p:spPr>
        <p:txBody>
          <a:bodyPr/>
          <a:lstStyle>
            <a:lvl1pPr marL="0" indent="0">
              <a:buNone/>
              <a:defRPr/>
            </a:lvl1pPr>
          </a:lstStyle>
          <a:p>
            <a:r>
              <a:rPr lang="en-US"/>
              <a:t>Click to add picture</a:t>
            </a:r>
          </a:p>
        </p:txBody>
      </p:sp>
      <p:sp>
        <p:nvSpPr>
          <p:cNvPr id="12" name="Picture Placeholder 2">
            <a:extLst>
              <a:ext uri="{FF2B5EF4-FFF2-40B4-BE49-F238E27FC236}">
                <a16:creationId xmlns:a16="http://schemas.microsoft.com/office/drawing/2014/main" id="{53A87967-CDF2-4ABA-A80F-6D01ED0A3DF3}"/>
              </a:ext>
            </a:extLst>
          </p:cNvPr>
          <p:cNvSpPr>
            <a:spLocks noGrp="1"/>
          </p:cNvSpPr>
          <p:nvPr>
            <p:ph type="pic" sz="quarter" idx="23" hasCustomPrompt="1"/>
          </p:nvPr>
        </p:nvSpPr>
        <p:spPr>
          <a:xfrm>
            <a:off x="9037320" y="1377533"/>
            <a:ext cx="1371600" cy="1371600"/>
          </a:xfrm>
        </p:spPr>
        <p:txBody>
          <a:bodyPr/>
          <a:lstStyle>
            <a:lvl1pPr marL="0" indent="0">
              <a:buNone/>
              <a:defRPr/>
            </a:lvl1pPr>
          </a:lstStyle>
          <a:p>
            <a:r>
              <a:rPr lang="en-US"/>
              <a:t>Click to add picture</a:t>
            </a:r>
          </a:p>
        </p:txBody>
      </p:sp>
      <p:sp>
        <p:nvSpPr>
          <p:cNvPr id="13" name="Slide Number Placeholder 5">
            <a:extLst>
              <a:ext uri="{FF2B5EF4-FFF2-40B4-BE49-F238E27FC236}">
                <a16:creationId xmlns:a16="http://schemas.microsoft.com/office/drawing/2014/main" id="{652B6CFC-0F00-A548-9D56-8C7B01397A92}"/>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4" name="Footer Placeholder 3">
            <a:extLst>
              <a:ext uri="{FF2B5EF4-FFF2-40B4-BE49-F238E27FC236}">
                <a16:creationId xmlns:a16="http://schemas.microsoft.com/office/drawing/2014/main" id="{2C7A0519-34EF-B64A-9D52-9D41A5403DE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332870216"/>
      </p:ext>
    </p:extLst>
  </p:cSld>
  <p:clrMapOvr>
    <a:masterClrMapping/>
  </p:clrMapOvr>
  <p:extLst>
    <p:ext uri="{DCECCB84-F9BA-43D5-87BE-67443E8EF086}">
      <p15:sldGuideLst xmlns:p15="http://schemas.microsoft.com/office/powerpoint/2012/main">
        <p15:guide id="1" orient="horz" pos="1911">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basic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1562148"/>
            <a:ext cx="2423160" cy="43083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1562148"/>
            <a:ext cx="2423160" cy="4308300"/>
          </a:xfrm>
        </p:spPr>
        <p:txBody>
          <a:bodyPr>
            <a:noAutofit/>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65874" y="1562148"/>
            <a:ext cx="2423160" cy="43083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1562148"/>
            <a:ext cx="2423160" cy="43083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C2B81A9-1758-460D-9642-912E8D9EA7F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7" name="Footer Placeholder 3">
            <a:extLst>
              <a:ext uri="{FF2B5EF4-FFF2-40B4-BE49-F238E27FC236}">
                <a16:creationId xmlns:a16="http://schemas.microsoft.com/office/drawing/2014/main" id="{8AE7A559-75BB-49C1-8DD9-F40D54E11F2D}"/>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2342587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 subtitle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1562148"/>
            <a:ext cx="2423160" cy="694944"/>
          </a:xfrm>
        </p:spPr>
        <p:txBody>
          <a:bodyPr>
            <a:noAutofit/>
          </a:bodyPr>
          <a:lstStyle>
            <a:lvl1pPr marL="0" indent="0" algn="l">
              <a:buFontTx/>
              <a:buNone/>
              <a:defRPr sz="2200" b="1" i="0" baseline="0">
                <a:solidFill>
                  <a:schemeClr val="accent2"/>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08761267-BB98-D741-9FA7-3B9190CB82E3}"/>
              </a:ext>
            </a:extLst>
          </p:cNvPr>
          <p:cNvSpPr>
            <a:spLocks noGrp="1"/>
          </p:cNvSpPr>
          <p:nvPr>
            <p:ph type="body" sz="quarter" idx="17"/>
          </p:nvPr>
        </p:nvSpPr>
        <p:spPr>
          <a:xfrm>
            <a:off x="3498697" y="1562148"/>
            <a:ext cx="2423160" cy="694944"/>
          </a:xfrm>
        </p:spPr>
        <p:txBody>
          <a:bodyPr>
            <a:noAutofit/>
          </a:bodyPr>
          <a:lstStyle>
            <a:lvl1pPr marL="0" indent="0" algn="l">
              <a:buFontTx/>
              <a:buNone/>
              <a:defRPr sz="2200" b="1" i="0" baseline="0">
                <a:solidFill>
                  <a:schemeClr val="accent2"/>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E5C666F1-C222-D541-9C46-1092D021FB6E}"/>
              </a:ext>
            </a:extLst>
          </p:cNvPr>
          <p:cNvSpPr>
            <a:spLocks noGrp="1"/>
          </p:cNvSpPr>
          <p:nvPr>
            <p:ph type="body" sz="quarter" idx="19"/>
          </p:nvPr>
        </p:nvSpPr>
        <p:spPr>
          <a:xfrm>
            <a:off x="6265874" y="1562148"/>
            <a:ext cx="2423160" cy="694944"/>
          </a:xfrm>
        </p:spPr>
        <p:txBody>
          <a:bodyPr>
            <a:noAutofit/>
          </a:bodyPr>
          <a:lstStyle>
            <a:lvl1pPr marL="0" indent="0" algn="l">
              <a:buFontTx/>
              <a:buNone/>
              <a:defRPr sz="2200" b="1" i="0" baseline="0">
                <a:solidFill>
                  <a:schemeClr val="accent2"/>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91165318-82B1-CE4D-AAD9-D81090714C6E}"/>
              </a:ext>
            </a:extLst>
          </p:cNvPr>
          <p:cNvSpPr>
            <a:spLocks noGrp="1"/>
          </p:cNvSpPr>
          <p:nvPr>
            <p:ph type="body" sz="quarter" idx="20"/>
          </p:nvPr>
        </p:nvSpPr>
        <p:spPr>
          <a:xfrm>
            <a:off x="9033050" y="1562148"/>
            <a:ext cx="2423160" cy="694944"/>
          </a:xfrm>
        </p:spPr>
        <p:txBody>
          <a:bodyPr>
            <a:noAutofit/>
          </a:bodyPr>
          <a:lstStyle>
            <a:lvl1pPr marL="0" indent="0" algn="l">
              <a:buFontTx/>
              <a:buNone/>
              <a:defRPr sz="2200" b="1" i="0" baseline="0">
                <a:solidFill>
                  <a:schemeClr val="accent2"/>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2386584"/>
            <a:ext cx="24231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2386584"/>
            <a:ext cx="2423160" cy="3483864"/>
          </a:xfrm>
        </p:spPr>
        <p:txBody>
          <a:bodyPr>
            <a:noAutofit/>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65874" y="2386584"/>
            <a:ext cx="24231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2386584"/>
            <a:ext cx="24231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28BB0631-2F87-495D-BDAA-C461BCD5C96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2" name="Footer Placeholder 3">
            <a:extLst>
              <a:ext uri="{FF2B5EF4-FFF2-40B4-BE49-F238E27FC236}">
                <a16:creationId xmlns:a16="http://schemas.microsoft.com/office/drawing/2014/main" id="{E2445357-1476-40CF-B9E4-70875528795F}"/>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2988174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lumn overview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1562148"/>
            <a:ext cx="10724690" cy="694944"/>
          </a:xfrm>
        </p:spPr>
        <p:txBody>
          <a:bodyPr>
            <a:noAutofit/>
          </a:bodyPr>
          <a:lstStyle>
            <a:lvl1pPr marL="0" indent="0" algn="l">
              <a:buFontTx/>
              <a:buNone/>
              <a:defRPr b="1" i="0" baseline="0">
                <a:solidFill>
                  <a:schemeClr val="accent2"/>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2386584"/>
            <a:ext cx="24231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2386584"/>
            <a:ext cx="2423160" cy="3483864"/>
          </a:xfrm>
        </p:spPr>
        <p:txBody>
          <a:bodyPr>
            <a:noAutofit/>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70637" y="2386584"/>
            <a:ext cx="24231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2386584"/>
            <a:ext cx="24231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B140DA1D-38A0-4326-B37F-7700F858E010}"/>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B813C304-921A-4705-9891-B44E3EA12189}"/>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494280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column icon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p:txBody>
          <a:bodyPr/>
          <a:lstStyle>
            <a:lvl1pPr>
              <a:defRPr/>
            </a:lvl1pPr>
          </a:lstStyle>
          <a:p>
            <a:endParaRPr lang="en-US"/>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2886123"/>
            <a:ext cx="2423160" cy="694944"/>
          </a:xfrm>
        </p:spPr>
        <p:txBody>
          <a:bodyPr>
            <a:noAutofit/>
          </a:bodyPr>
          <a:lstStyle>
            <a:lvl1pPr marL="0" indent="0" algn="l">
              <a:buFontTx/>
              <a:buNone/>
              <a:defRPr b="1" i="0" baseline="0">
                <a:solidFill>
                  <a:schemeClr val="accent2"/>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08761267-BB98-D741-9FA7-3B9190CB82E3}"/>
              </a:ext>
            </a:extLst>
          </p:cNvPr>
          <p:cNvSpPr>
            <a:spLocks noGrp="1"/>
          </p:cNvSpPr>
          <p:nvPr>
            <p:ph type="body" sz="quarter" idx="17"/>
          </p:nvPr>
        </p:nvSpPr>
        <p:spPr>
          <a:xfrm>
            <a:off x="3498697" y="2886123"/>
            <a:ext cx="2423160" cy="694944"/>
          </a:xfrm>
        </p:spPr>
        <p:txBody>
          <a:bodyPr>
            <a:noAutofit/>
          </a:bodyPr>
          <a:lstStyle>
            <a:lvl1pPr marL="0" indent="0" algn="l">
              <a:buFontTx/>
              <a:buNone/>
              <a:defRPr b="1" i="0" baseline="0">
                <a:solidFill>
                  <a:schemeClr val="accent2"/>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E5C666F1-C222-D541-9C46-1092D021FB6E}"/>
              </a:ext>
            </a:extLst>
          </p:cNvPr>
          <p:cNvSpPr>
            <a:spLocks noGrp="1"/>
          </p:cNvSpPr>
          <p:nvPr>
            <p:ph type="body" sz="quarter" idx="19"/>
          </p:nvPr>
        </p:nvSpPr>
        <p:spPr>
          <a:xfrm>
            <a:off x="6274263" y="2886123"/>
            <a:ext cx="2423160" cy="694944"/>
          </a:xfrm>
        </p:spPr>
        <p:txBody>
          <a:bodyPr>
            <a:noAutofit/>
          </a:bodyPr>
          <a:lstStyle>
            <a:lvl1pPr marL="0" indent="0" algn="l">
              <a:buFontTx/>
              <a:buNone/>
              <a:defRPr b="1" i="0" baseline="0">
                <a:solidFill>
                  <a:schemeClr val="accent2"/>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91165318-82B1-CE4D-AAD9-D81090714C6E}"/>
              </a:ext>
            </a:extLst>
          </p:cNvPr>
          <p:cNvSpPr>
            <a:spLocks noGrp="1"/>
          </p:cNvSpPr>
          <p:nvPr>
            <p:ph type="body" sz="quarter" idx="20"/>
          </p:nvPr>
        </p:nvSpPr>
        <p:spPr>
          <a:xfrm>
            <a:off x="9041439" y="2886123"/>
            <a:ext cx="2423160" cy="694944"/>
          </a:xfrm>
        </p:spPr>
        <p:txBody>
          <a:bodyPr>
            <a:noAutofit/>
          </a:bodyPr>
          <a:lstStyle>
            <a:lvl1pPr marL="0" indent="0" algn="l">
              <a:buFontTx/>
              <a:buNone/>
              <a:defRPr b="1" i="0" baseline="0">
                <a:solidFill>
                  <a:schemeClr val="accent2"/>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3624834"/>
            <a:ext cx="2423160" cy="239572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3624834"/>
            <a:ext cx="2423160" cy="2395728"/>
          </a:xfrm>
        </p:spPr>
        <p:txBody>
          <a:bodyPr>
            <a:noAutofit/>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74263" y="3624834"/>
            <a:ext cx="2423160" cy="239572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41439" y="3624834"/>
            <a:ext cx="2423160" cy="239572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2">
            <a:extLst>
              <a:ext uri="{FF2B5EF4-FFF2-40B4-BE49-F238E27FC236}">
                <a16:creationId xmlns:a16="http://schemas.microsoft.com/office/drawing/2014/main" id="{724AC906-9441-48E6-83C5-C36FF9A378E1}"/>
              </a:ext>
            </a:extLst>
          </p:cNvPr>
          <p:cNvSpPr>
            <a:spLocks noGrp="1"/>
          </p:cNvSpPr>
          <p:nvPr>
            <p:ph type="pic" sz="quarter" idx="25" hasCustomPrompt="1"/>
          </p:nvPr>
        </p:nvSpPr>
        <p:spPr>
          <a:xfrm>
            <a:off x="1257300" y="1376406"/>
            <a:ext cx="1371600" cy="1371600"/>
          </a:xfrm>
        </p:spPr>
        <p:txBody>
          <a:bodyPr/>
          <a:lstStyle>
            <a:lvl1pPr marL="0" indent="0">
              <a:buNone/>
              <a:defRPr/>
            </a:lvl1pPr>
          </a:lstStyle>
          <a:p>
            <a:r>
              <a:rPr lang="en-US"/>
              <a:t>Click to add picture</a:t>
            </a:r>
          </a:p>
        </p:txBody>
      </p:sp>
      <p:sp>
        <p:nvSpPr>
          <p:cNvPr id="18" name="Picture Placeholder 2">
            <a:extLst>
              <a:ext uri="{FF2B5EF4-FFF2-40B4-BE49-F238E27FC236}">
                <a16:creationId xmlns:a16="http://schemas.microsoft.com/office/drawing/2014/main" id="{C170944B-C894-4E59-8C69-7E2977C1EE4F}"/>
              </a:ext>
            </a:extLst>
          </p:cNvPr>
          <p:cNvSpPr>
            <a:spLocks noGrp="1"/>
          </p:cNvSpPr>
          <p:nvPr>
            <p:ph type="pic" sz="quarter" idx="26" hasCustomPrompt="1"/>
          </p:nvPr>
        </p:nvSpPr>
        <p:spPr>
          <a:xfrm>
            <a:off x="4024477" y="1362162"/>
            <a:ext cx="1371600" cy="1371600"/>
          </a:xfrm>
        </p:spPr>
        <p:txBody>
          <a:bodyPr/>
          <a:lstStyle>
            <a:lvl1pPr marL="0" indent="0">
              <a:buNone/>
              <a:defRPr/>
            </a:lvl1pPr>
          </a:lstStyle>
          <a:p>
            <a:r>
              <a:rPr lang="en-US"/>
              <a:t>Click to add picture</a:t>
            </a:r>
          </a:p>
        </p:txBody>
      </p:sp>
      <p:sp>
        <p:nvSpPr>
          <p:cNvPr id="19" name="Picture Placeholder 2">
            <a:extLst>
              <a:ext uri="{FF2B5EF4-FFF2-40B4-BE49-F238E27FC236}">
                <a16:creationId xmlns:a16="http://schemas.microsoft.com/office/drawing/2014/main" id="{B36511CB-E3A9-4305-8860-4CE9F46742EF}"/>
              </a:ext>
            </a:extLst>
          </p:cNvPr>
          <p:cNvSpPr>
            <a:spLocks noGrp="1"/>
          </p:cNvSpPr>
          <p:nvPr>
            <p:ph type="pic" sz="quarter" idx="27" hasCustomPrompt="1"/>
          </p:nvPr>
        </p:nvSpPr>
        <p:spPr>
          <a:xfrm>
            <a:off x="9567219" y="1377533"/>
            <a:ext cx="1371600" cy="1371600"/>
          </a:xfrm>
        </p:spPr>
        <p:txBody>
          <a:bodyPr/>
          <a:lstStyle>
            <a:lvl1pPr marL="0" indent="0">
              <a:buNone/>
              <a:defRPr/>
            </a:lvl1pPr>
          </a:lstStyle>
          <a:p>
            <a:r>
              <a:rPr lang="en-US"/>
              <a:t>Click to add picture</a:t>
            </a:r>
          </a:p>
        </p:txBody>
      </p:sp>
      <p:sp>
        <p:nvSpPr>
          <p:cNvPr id="20" name="Picture Placeholder 2">
            <a:extLst>
              <a:ext uri="{FF2B5EF4-FFF2-40B4-BE49-F238E27FC236}">
                <a16:creationId xmlns:a16="http://schemas.microsoft.com/office/drawing/2014/main" id="{2BB9B0A7-AE0C-4A07-8614-55E6B3DAAABD}"/>
              </a:ext>
            </a:extLst>
          </p:cNvPr>
          <p:cNvSpPr>
            <a:spLocks noGrp="1"/>
          </p:cNvSpPr>
          <p:nvPr>
            <p:ph type="pic" sz="quarter" idx="28" hasCustomPrompt="1"/>
          </p:nvPr>
        </p:nvSpPr>
        <p:spPr>
          <a:xfrm>
            <a:off x="6800043" y="1362162"/>
            <a:ext cx="1371600" cy="1371600"/>
          </a:xfrm>
        </p:spPr>
        <p:txBody>
          <a:bodyPr/>
          <a:lstStyle>
            <a:lvl1pPr marL="0" indent="0">
              <a:buNone/>
              <a:defRPr/>
            </a:lvl1pPr>
          </a:lstStyle>
          <a:p>
            <a:r>
              <a:rPr lang="en-US"/>
              <a:t>Click to add picture</a:t>
            </a:r>
          </a:p>
        </p:txBody>
      </p:sp>
      <p:sp>
        <p:nvSpPr>
          <p:cNvPr id="25" name="Slide Number Placeholder 5">
            <a:extLst>
              <a:ext uri="{FF2B5EF4-FFF2-40B4-BE49-F238E27FC236}">
                <a16:creationId xmlns:a16="http://schemas.microsoft.com/office/drawing/2014/main" id="{2DE910C5-FAE1-4602-80E3-3467090EB483}"/>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6" name="Footer Placeholder 3">
            <a:extLst>
              <a:ext uri="{FF2B5EF4-FFF2-40B4-BE49-F238E27FC236}">
                <a16:creationId xmlns:a16="http://schemas.microsoft.com/office/drawing/2014/main" id="{33BBA6E0-7F40-44D2-8D21-B43099F3BA5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34937248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right image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C428-2D31-C948-B769-0D6E07BD76AE}"/>
              </a:ext>
            </a:extLst>
          </p:cNvPr>
          <p:cNvSpPr>
            <a:spLocks noGrp="1"/>
          </p:cNvSpPr>
          <p:nvPr>
            <p:ph type="title"/>
          </p:nvPr>
        </p:nvSpPr>
        <p:spPr>
          <a:xfrm>
            <a:off x="1184400" y="1"/>
            <a:ext cx="11007600" cy="1023256"/>
          </a:xfrm>
        </p:spPr>
        <p:txBody>
          <a:bodyPr lIns="360000"/>
          <a:lstStyle/>
          <a:p>
            <a:endParaRPr lang="en-US"/>
          </a:p>
        </p:txBody>
      </p:sp>
      <p:sp>
        <p:nvSpPr>
          <p:cNvPr id="6" name="Content Placeholder 5">
            <a:extLst>
              <a:ext uri="{FF2B5EF4-FFF2-40B4-BE49-F238E27FC236}">
                <a16:creationId xmlns:a16="http://schemas.microsoft.com/office/drawing/2014/main" id="{B459B775-0997-D44B-8EDF-2DB7436E9C80}"/>
              </a:ext>
            </a:extLst>
          </p:cNvPr>
          <p:cNvSpPr>
            <a:spLocks noGrp="1"/>
          </p:cNvSpPr>
          <p:nvPr>
            <p:ph sz="quarter" idx="11" hasCustomPrompt="1"/>
          </p:nvPr>
        </p:nvSpPr>
        <p:spPr>
          <a:xfrm>
            <a:off x="731520" y="1563624"/>
            <a:ext cx="4596713" cy="4188511"/>
          </a:xfrm>
        </p:spPr>
        <p:txBody>
          <a:bodyPr/>
          <a:lstStyle/>
          <a:p>
            <a:pPr marL="305435" indent="-305435"/>
            <a:r>
              <a:rPr lang="en-US"/>
              <a:t>This is an example of text with the copy on the left and space for a </a:t>
            </a:r>
            <a:r>
              <a:rPr lang="en-CA"/>
              <a:t>chart, image, video or object on the right. </a:t>
            </a:r>
            <a:endParaRPr lang="en-US"/>
          </a:p>
          <a:p>
            <a:pPr marL="305435" indent="-305435"/>
            <a:r>
              <a:rPr lang="en-US"/>
              <a:t>If you don’t require bullets, simply highlight the text, and in the home tab, click the bullet menu and choose “none”.</a:t>
            </a:r>
          </a:p>
          <a:p>
            <a:pPr marL="629920" lvl="1" indent="-305435"/>
            <a:r>
              <a:rPr lang="en-US"/>
              <a:t>This is a sample sub-bullet</a:t>
            </a:r>
          </a:p>
          <a:p>
            <a:pPr lvl="4"/>
            <a:endParaRPr lang="en-US"/>
          </a:p>
        </p:txBody>
      </p:sp>
      <p:sp>
        <p:nvSpPr>
          <p:cNvPr id="7" name="Content Placeholder 6">
            <a:extLst>
              <a:ext uri="{FF2B5EF4-FFF2-40B4-BE49-F238E27FC236}">
                <a16:creationId xmlns:a16="http://schemas.microsoft.com/office/drawing/2014/main" id="{096027FF-528A-43AD-8447-44481F6ED9AA}"/>
              </a:ext>
            </a:extLst>
          </p:cNvPr>
          <p:cNvSpPr>
            <a:spLocks noGrp="1"/>
          </p:cNvSpPr>
          <p:nvPr>
            <p:ph sz="quarter" idx="13"/>
          </p:nvPr>
        </p:nvSpPr>
        <p:spPr>
          <a:xfrm>
            <a:off x="5674433" y="1563624"/>
            <a:ext cx="5868000" cy="4188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Slide Number Placeholder 5">
            <a:extLst>
              <a:ext uri="{FF2B5EF4-FFF2-40B4-BE49-F238E27FC236}">
                <a16:creationId xmlns:a16="http://schemas.microsoft.com/office/drawing/2014/main" id="{97A4C0B0-6C69-4AC9-8559-9559BB4B55B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3" name="Footer Placeholder 3">
            <a:extLst>
              <a:ext uri="{FF2B5EF4-FFF2-40B4-BE49-F238E27FC236}">
                <a16:creationId xmlns:a16="http://schemas.microsoft.com/office/drawing/2014/main" id="{09AB13E5-0203-4D2A-8AAC-04139D79C9A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41428802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left image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C428-2D31-C948-B769-0D6E07BD76AE}"/>
              </a:ext>
            </a:extLst>
          </p:cNvPr>
          <p:cNvSpPr>
            <a:spLocks noGrp="1"/>
          </p:cNvSpPr>
          <p:nvPr>
            <p:ph type="title"/>
          </p:nvPr>
        </p:nvSpPr>
        <p:spPr>
          <a:xfrm>
            <a:off x="1184400" y="1"/>
            <a:ext cx="11007600" cy="1023256"/>
          </a:xfrm>
        </p:spPr>
        <p:txBody>
          <a:bodyPr lIns="360000"/>
          <a:lstStyle>
            <a:lvl1pPr>
              <a:defRPr/>
            </a:lvl1pPr>
          </a:lstStyle>
          <a:p>
            <a:endParaRPr lang="en-US"/>
          </a:p>
        </p:txBody>
      </p:sp>
      <p:sp>
        <p:nvSpPr>
          <p:cNvPr id="6" name="Content Placeholder 5">
            <a:extLst>
              <a:ext uri="{FF2B5EF4-FFF2-40B4-BE49-F238E27FC236}">
                <a16:creationId xmlns:a16="http://schemas.microsoft.com/office/drawing/2014/main" id="{B459B775-0997-D44B-8EDF-2DB7436E9C80}"/>
              </a:ext>
            </a:extLst>
          </p:cNvPr>
          <p:cNvSpPr>
            <a:spLocks noGrp="1"/>
          </p:cNvSpPr>
          <p:nvPr>
            <p:ph sz="quarter" idx="11" hasCustomPrompt="1"/>
          </p:nvPr>
        </p:nvSpPr>
        <p:spPr>
          <a:xfrm>
            <a:off x="6872211" y="1563624"/>
            <a:ext cx="4596713" cy="4188511"/>
          </a:xfrm>
        </p:spPr>
        <p:txBody>
          <a:bodyPr>
            <a:noAutofit/>
          </a:bodyPr>
          <a:lstStyle>
            <a:lvl1pPr>
              <a:defRPr/>
            </a:lvl1pPr>
          </a:lstStyle>
          <a:p>
            <a:pPr marL="305435" indent="-305435"/>
            <a:r>
              <a:rPr lang="en-US"/>
              <a:t>This is an example of text with the copy on the right and space for a </a:t>
            </a:r>
            <a:r>
              <a:rPr lang="en-CA"/>
              <a:t>chart, image, video or object on the left. </a:t>
            </a:r>
            <a:endParaRPr lang="en-US"/>
          </a:p>
          <a:p>
            <a:pPr marL="305435" indent="-305435"/>
            <a:r>
              <a:rPr lang="en-US"/>
              <a:t>If you don’t require bullets, simply highlight the text, and in the home tab, click the bullet menu and choose “none”.</a:t>
            </a:r>
          </a:p>
          <a:p>
            <a:pPr marL="629920" lvl="1" indent="-305435"/>
            <a:r>
              <a:rPr lang="en-US"/>
              <a:t>This is a sample sub-bullet</a:t>
            </a:r>
          </a:p>
          <a:p>
            <a:pPr lvl="4"/>
            <a:endParaRPr lang="en-US"/>
          </a:p>
        </p:txBody>
      </p:sp>
      <p:sp>
        <p:nvSpPr>
          <p:cNvPr id="7" name="Content Placeholder 6">
            <a:extLst>
              <a:ext uri="{FF2B5EF4-FFF2-40B4-BE49-F238E27FC236}">
                <a16:creationId xmlns:a16="http://schemas.microsoft.com/office/drawing/2014/main" id="{E0C79152-2773-4C0C-8A68-7B1A84F59D2C}"/>
              </a:ext>
            </a:extLst>
          </p:cNvPr>
          <p:cNvSpPr>
            <a:spLocks noGrp="1"/>
          </p:cNvSpPr>
          <p:nvPr>
            <p:ph sz="quarter" idx="13"/>
          </p:nvPr>
        </p:nvSpPr>
        <p:spPr>
          <a:xfrm>
            <a:off x="731520" y="1563624"/>
            <a:ext cx="5868000" cy="418851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Slide Number Placeholder 5">
            <a:extLst>
              <a:ext uri="{FF2B5EF4-FFF2-40B4-BE49-F238E27FC236}">
                <a16:creationId xmlns:a16="http://schemas.microsoft.com/office/drawing/2014/main" id="{49997162-5E70-A140-9A5E-C1398E989AF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0B8462BD-DD22-9E49-9507-738A25BCF6F0}"/>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2372629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11AF2-C11C-774D-BF1F-6BCB5F539582}"/>
              </a:ext>
            </a:extLst>
          </p:cNvPr>
          <p:cNvSpPr>
            <a:spLocks noGrp="1"/>
          </p:cNvSpPr>
          <p:nvPr>
            <p:ph type="title"/>
          </p:nvPr>
        </p:nvSpPr>
        <p:spPr>
          <a:xfrm>
            <a:off x="1184400" y="1"/>
            <a:ext cx="11000486" cy="1023256"/>
          </a:xfrm>
        </p:spPr>
        <p:txBody>
          <a:bodyPr/>
          <a:lstStyle>
            <a:lvl1pPr>
              <a:defRPr/>
            </a:lvl1pPr>
          </a:lstStyle>
          <a:p>
            <a:endParaRPr lang="en-US"/>
          </a:p>
        </p:txBody>
      </p:sp>
      <p:sp>
        <p:nvSpPr>
          <p:cNvPr id="8" name="Slide Number Placeholder 5">
            <a:extLst>
              <a:ext uri="{FF2B5EF4-FFF2-40B4-BE49-F238E27FC236}">
                <a16:creationId xmlns:a16="http://schemas.microsoft.com/office/drawing/2014/main" id="{6D992F4C-5082-4B23-8995-454B9BC9890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A226061E-96C8-4543-83C8-68655744F60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4182015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446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788" b="42968"/>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11" name="Title 1">
            <a:extLst>
              <a:ext uri="{FF2B5EF4-FFF2-40B4-BE49-F238E27FC236}">
                <a16:creationId xmlns:a16="http://schemas.microsoft.com/office/drawing/2014/main" id="{50496372-491F-4A74-9EF8-B268B9265E56}"/>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2" name="Subtitle 2">
            <a:extLst>
              <a:ext uri="{FF2B5EF4-FFF2-40B4-BE49-F238E27FC236}">
                <a16:creationId xmlns:a16="http://schemas.microsoft.com/office/drawing/2014/main" id="{4644DF3C-9D7A-4FDB-AFBD-C01E94F9B012}"/>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1073845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34BC40-1829-4458-8BDB-7F5CA2BF4473}"/>
              </a:ext>
            </a:extLst>
          </p:cNvPr>
          <p:cNvSpPr/>
          <p:nvPr userDrawn="1"/>
        </p:nvSpPr>
        <p:spPr>
          <a:xfrm>
            <a:off x="0" y="5833872"/>
            <a:ext cx="12192000" cy="1024128"/>
          </a:xfrm>
          <a:prstGeom prst="rect">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AF46D766-88C8-4731-97C8-2784DF9D75CB}"/>
              </a:ext>
            </a:extLst>
          </p:cNvPr>
          <p:cNvSpPr>
            <a:spLocks noGrp="1"/>
          </p:cNvSpPr>
          <p:nvPr>
            <p:ph type="ctrTitle"/>
          </p:nvPr>
        </p:nvSpPr>
        <p:spPr>
          <a:xfrm>
            <a:off x="805052" y="338845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3" name="Subtitle 2">
            <a:extLst>
              <a:ext uri="{FF2B5EF4-FFF2-40B4-BE49-F238E27FC236}">
                <a16:creationId xmlns:a16="http://schemas.microsoft.com/office/drawing/2014/main" id="{C3316675-FFB3-4422-90E7-60DAB0A8B00B}"/>
              </a:ext>
            </a:extLst>
          </p:cNvPr>
          <p:cNvSpPr>
            <a:spLocks noGrp="1"/>
          </p:cNvSpPr>
          <p:nvPr>
            <p:ph type="subTitle" idx="1"/>
          </p:nvPr>
        </p:nvSpPr>
        <p:spPr>
          <a:xfrm>
            <a:off x="813816" y="4586192"/>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Slide Number Placeholder 5">
            <a:extLst>
              <a:ext uri="{FF2B5EF4-FFF2-40B4-BE49-F238E27FC236}">
                <a16:creationId xmlns:a16="http://schemas.microsoft.com/office/drawing/2014/main" id="{4EF3512B-F8DF-4AD7-B781-0F56B1DE6462}"/>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chemeClr val="bg2"/>
                </a:solidFill>
              </a:defRPr>
            </a:lvl1pPr>
          </a:lstStyle>
          <a:p>
            <a:fld id="{926D42CC-6432-426B-9DA3-4963AAB53B1D}" type="slidenum">
              <a:rPr lang="en-CA" smtClean="0"/>
              <a:pPr/>
              <a:t>‹#›</a:t>
            </a:fld>
            <a:endParaRPr lang="en-CA"/>
          </a:p>
        </p:txBody>
      </p:sp>
      <p:sp>
        <p:nvSpPr>
          <p:cNvPr id="12" name="Footer Placeholder 3">
            <a:extLst>
              <a:ext uri="{FF2B5EF4-FFF2-40B4-BE49-F238E27FC236}">
                <a16:creationId xmlns:a16="http://schemas.microsoft.com/office/drawing/2014/main" id="{AE311B05-2C8A-480F-B40E-99B584B0789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chemeClr val="bg2"/>
                </a:solidFill>
              </a:defRPr>
            </a:lvl1pPr>
          </a:lstStyle>
          <a:p>
            <a:r>
              <a:rPr lang="en-CA"/>
              <a:t>PRO-08 Maintain a Profile v3.0 Jan 2021</a:t>
            </a:r>
            <a:endParaRPr lang="en-US"/>
          </a:p>
        </p:txBody>
      </p:sp>
      <p:pic>
        <p:nvPicPr>
          <p:cNvPr id="14" name="Graphic 13">
            <a:extLst>
              <a:ext uri="{FF2B5EF4-FFF2-40B4-BE49-F238E27FC236}">
                <a16:creationId xmlns:a16="http://schemas.microsoft.com/office/drawing/2014/main" id="{50D524E9-E660-429B-8FC8-D0963097F9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6166" y="0"/>
            <a:ext cx="2445834" cy="1883076"/>
          </a:xfrm>
          <a:prstGeom prst="rect">
            <a:avLst/>
          </a:prstGeom>
        </p:spPr>
      </p:pic>
    </p:spTree>
    <p:extLst>
      <p:ext uri="{BB962C8B-B14F-4D97-AF65-F5344CB8AC3E}">
        <p14:creationId xmlns:p14="http://schemas.microsoft.com/office/powerpoint/2010/main" val="941816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Footer Placeholder 3"/>
          <p:cNvSpPr>
            <a:spLocks noGrp="1"/>
          </p:cNvSpPr>
          <p:nvPr>
            <p:ph type="ftr" sz="quarter" idx="10"/>
          </p:nvPr>
        </p:nvSpPr>
        <p:spPr/>
        <p:txBody>
          <a:bodyPr/>
          <a:lstStyle/>
          <a:p>
            <a:pPr algn="l"/>
            <a:r>
              <a:rPr lang="en-US"/>
              <a:t>PRO-08 Maintain a Profile</a:t>
            </a:r>
          </a:p>
          <a:p>
            <a:pPr algn="l"/>
            <a:r>
              <a:rPr lang="en-US"/>
              <a:t>v3.0 Jan 2021</a:t>
            </a:r>
          </a:p>
        </p:txBody>
      </p:sp>
      <p:sp>
        <p:nvSpPr>
          <p:cNvPr id="5" name="Slide Number Placeholder 4"/>
          <p:cNvSpPr>
            <a:spLocks noGrp="1"/>
          </p:cNvSpPr>
          <p:nvPr>
            <p:ph type="sldNum" sz="quarter" idx="11"/>
          </p:nvPr>
        </p:nvSpPr>
        <p:spPr/>
        <p:txBody>
          <a:bodyPr/>
          <a:lstStyle/>
          <a:p>
            <a:fld id="{7ECAEFB9-60EF-4FC1-B138-81ED8B942238}" type="slidenum">
              <a:rPr lang="en-GB" smtClean="0"/>
              <a:pPr/>
              <a:t>‹#›</a:t>
            </a:fld>
            <a:endParaRPr lang="en-GB"/>
          </a:p>
        </p:txBody>
      </p:sp>
    </p:spTree>
    <p:extLst>
      <p:ext uri="{BB962C8B-B14F-4D97-AF65-F5344CB8AC3E}">
        <p14:creationId xmlns:p14="http://schemas.microsoft.com/office/powerpoint/2010/main" val="1839747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p>
            <a:pPr algn="l"/>
            <a:r>
              <a:rPr lang="en-US"/>
              <a:t>PRO-08 Maintain a Profile</a:t>
            </a:r>
          </a:p>
          <a:p>
            <a:pPr algn="l"/>
            <a:r>
              <a:rPr lang="en-US"/>
              <a:t>v3.0 Jan 2021</a:t>
            </a:r>
          </a:p>
        </p:txBody>
      </p:sp>
      <p:sp>
        <p:nvSpPr>
          <p:cNvPr id="10" name="Slide Number Placeholder 9"/>
          <p:cNvSpPr>
            <a:spLocks noGrp="1"/>
          </p:cNvSpPr>
          <p:nvPr>
            <p:ph type="sldNum" sz="quarter" idx="11"/>
          </p:nvPr>
        </p:nvSpPr>
        <p:spPr/>
        <p:txBody>
          <a:bodyPr/>
          <a:lstStyle/>
          <a:p>
            <a:fld id="{7ECAEFB9-60EF-4FC1-B138-81ED8B942238}" type="slidenum">
              <a:rPr lang="en-GB" smtClean="0"/>
              <a:pPr/>
              <a:t>‹#›</a:t>
            </a:fld>
            <a:endParaRPr lang="en-GB"/>
          </a:p>
        </p:txBody>
      </p:sp>
    </p:spTree>
    <p:extLst>
      <p:ext uri="{BB962C8B-B14F-4D97-AF65-F5344CB8AC3E}">
        <p14:creationId xmlns:p14="http://schemas.microsoft.com/office/powerpoint/2010/main" val="997941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6"/>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0"/>
          </p:nvPr>
        </p:nvSpPr>
        <p:spPr/>
        <p:txBody>
          <a:bodyPr/>
          <a:lstStyle/>
          <a:p>
            <a:pPr algn="l"/>
            <a:r>
              <a:rPr lang="en-US"/>
              <a:t>PRO-08 Maintain a Profile</a:t>
            </a:r>
          </a:p>
          <a:p>
            <a:pPr algn="l"/>
            <a:r>
              <a:rPr lang="en-US"/>
              <a:t>v3.0 Jan 2021</a:t>
            </a:r>
          </a:p>
        </p:txBody>
      </p:sp>
      <p:sp>
        <p:nvSpPr>
          <p:cNvPr id="6" name="Slide Number Placeholder 5"/>
          <p:cNvSpPr>
            <a:spLocks noGrp="1"/>
          </p:cNvSpPr>
          <p:nvPr>
            <p:ph type="sldNum" sz="quarter" idx="11"/>
          </p:nvPr>
        </p:nvSpPr>
        <p:spPr/>
        <p:txBody>
          <a:bodyPr/>
          <a:lstStyle/>
          <a:p>
            <a:fld id="{7ECAEFB9-60EF-4FC1-B138-81ED8B942238}" type="slidenum">
              <a:rPr lang="en-GB" smtClean="0"/>
              <a:pPr/>
              <a:t>‹#›</a:t>
            </a:fld>
            <a:endParaRPr lang="en-GB"/>
          </a:p>
        </p:txBody>
      </p:sp>
    </p:spTree>
    <p:extLst>
      <p:ext uri="{BB962C8B-B14F-4D97-AF65-F5344CB8AC3E}">
        <p14:creationId xmlns:p14="http://schemas.microsoft.com/office/powerpoint/2010/main" val="26274531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_Slide">
    <p:spTree>
      <p:nvGrpSpPr>
        <p:cNvPr id="1" name=""/>
        <p:cNvGrpSpPr/>
        <p:nvPr/>
      </p:nvGrpSpPr>
      <p:grpSpPr>
        <a:xfrm>
          <a:off x="0" y="0"/>
          <a:ext cx="0" cy="0"/>
          <a:chOff x="0" y="0"/>
          <a:chExt cx="0" cy="0"/>
        </a:xfrm>
      </p:grpSpPr>
      <p:sp>
        <p:nvSpPr>
          <p:cNvPr id="2" name="Title 1"/>
          <p:cNvSpPr>
            <a:spLocks noGrp="1"/>
          </p:cNvSpPr>
          <p:nvPr>
            <p:ph type="ctrTitle"/>
          </p:nvPr>
        </p:nvSpPr>
        <p:spPr>
          <a:xfrm>
            <a:off x="1635859" y="4042128"/>
            <a:ext cx="9925818" cy="967637"/>
          </a:xfrm>
          <a:prstGeom prst="rect">
            <a:avLst/>
          </a:prstGeo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3" name="Subtitle 2"/>
          <p:cNvSpPr>
            <a:spLocks noGrp="1"/>
          </p:cNvSpPr>
          <p:nvPr>
            <p:ph type="subTitle" idx="1" hasCustomPrompt="1"/>
          </p:nvPr>
        </p:nvSpPr>
        <p:spPr>
          <a:xfrm>
            <a:off x="1648921" y="5078163"/>
            <a:ext cx="9925819" cy="890637"/>
          </a:xfrm>
        </p:spPr>
        <p:txBody>
          <a:bodyPr lIns="0" anchor="t">
            <a:normAutofit/>
          </a:bodyPr>
          <a:lstStyle>
            <a:lvl1pPr marL="0" indent="0" algn="l">
              <a:spcBef>
                <a:spcPts val="600"/>
              </a:spcBef>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enter subtitle and/or date</a:t>
            </a:r>
          </a:p>
        </p:txBody>
      </p:sp>
      <p:pic>
        <p:nvPicPr>
          <p:cNvPr id="8" name="Graphic 7">
            <a:extLst>
              <a:ext uri="{FF2B5EF4-FFF2-40B4-BE49-F238E27FC236}">
                <a16:creationId xmlns:a16="http://schemas.microsoft.com/office/drawing/2014/main" id="{4B71F576-21AF-6346-873F-30B927726A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48922" y="2461365"/>
            <a:ext cx="4784423" cy="967636"/>
          </a:xfrm>
          <a:prstGeom prst="rect">
            <a:avLst/>
          </a:prstGeom>
        </p:spPr>
      </p:pic>
      <p:pic>
        <p:nvPicPr>
          <p:cNvPr id="9" name="Graphic 8">
            <a:extLst>
              <a:ext uri="{FF2B5EF4-FFF2-40B4-BE49-F238E27FC236}">
                <a16:creationId xmlns:a16="http://schemas.microsoft.com/office/drawing/2014/main" id="{3DAA5302-76EE-0840-B407-6DF1605B6B2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746166" y="0"/>
            <a:ext cx="2445834" cy="1883076"/>
          </a:xfrm>
          <a:prstGeom prst="rect">
            <a:avLst/>
          </a:prstGeom>
        </p:spPr>
      </p:pic>
    </p:spTree>
    <p:extLst>
      <p:ext uri="{BB962C8B-B14F-4D97-AF65-F5344CB8AC3E}">
        <p14:creationId xmlns:p14="http://schemas.microsoft.com/office/powerpoint/2010/main" val="23983637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title - laptop">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F4E47A-76D3-4A77-82F2-5CE0548184CE}"/>
              </a:ext>
            </a:extLst>
          </p:cNvPr>
          <p:cNvPicPr>
            <a:picLocks noChangeAspect="1"/>
          </p:cNvPicPr>
          <p:nvPr userDrawn="1"/>
        </p:nvPicPr>
        <p:blipFill>
          <a:blip r:embed="rId2">
            <a:extLst>
              <a:ext uri="{28A0092B-C50C-407E-A947-70E740481C1C}">
                <a14:useLocalDpi xmlns:a14="http://schemas.microsoft.com/office/drawing/2010/main" val="0"/>
              </a:ext>
            </a:extLst>
          </a:blip>
          <a:srcRect t="23347" b="23347"/>
          <a:stretch/>
        </p:blipFill>
        <p:spPr>
          <a:xfrm>
            <a:off x="0" y="0"/>
            <a:ext cx="12192000" cy="4325112"/>
          </a:xfrm>
          <a:prstGeom prst="rect">
            <a:avLst/>
          </a:prstGeom>
        </p:spPr>
      </p:pic>
      <p:sp>
        <p:nvSpPr>
          <p:cNvPr id="11" name="Slide Number Placeholder 5">
            <a:extLst>
              <a:ext uri="{FF2B5EF4-FFF2-40B4-BE49-F238E27FC236}">
                <a16:creationId xmlns:a16="http://schemas.microsoft.com/office/drawing/2014/main" id="{321ED940-28AF-46AA-80B0-7D09F76A5B26}"/>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2" name="Footer Placeholder 3">
            <a:extLst>
              <a:ext uri="{FF2B5EF4-FFF2-40B4-BE49-F238E27FC236}">
                <a16:creationId xmlns:a16="http://schemas.microsoft.com/office/drawing/2014/main" id="{6679A9A6-EC23-453B-9324-C0E62FE5BAB8}"/>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
        <p:nvSpPr>
          <p:cNvPr id="7" name="Title 1">
            <a:extLst>
              <a:ext uri="{FF2B5EF4-FFF2-40B4-BE49-F238E27FC236}">
                <a16:creationId xmlns:a16="http://schemas.microsoft.com/office/drawing/2014/main" id="{56314B92-405E-475E-81A6-5918F738C615}"/>
              </a:ext>
            </a:extLst>
          </p:cNvPr>
          <p:cNvSpPr>
            <a:spLocks noGrp="1"/>
          </p:cNvSpPr>
          <p:nvPr>
            <p:ph type="ctrTitle"/>
          </p:nvPr>
        </p:nvSpPr>
        <p:spPr>
          <a:xfrm>
            <a:off x="804672" y="4448535"/>
            <a:ext cx="9925818" cy="967637"/>
          </a:xfrm>
          <a:prstGeom prst="rect">
            <a:avLst/>
          </a:prstGeo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8" name="Subtitle 2">
            <a:extLst>
              <a:ext uri="{FF2B5EF4-FFF2-40B4-BE49-F238E27FC236}">
                <a16:creationId xmlns:a16="http://schemas.microsoft.com/office/drawing/2014/main" id="{5DFC9F66-815C-423B-B4C2-DD2ADE34918E}"/>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27193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Section title - woman">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pic>
        <p:nvPicPr>
          <p:cNvPr id="7" name="Picture 6">
            <a:extLst>
              <a:ext uri="{FF2B5EF4-FFF2-40B4-BE49-F238E27FC236}">
                <a16:creationId xmlns:a16="http://schemas.microsoft.com/office/drawing/2014/main" id="{BC721775-3456-194C-BA04-832D89701E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1" b="45813"/>
          <a:stretch/>
        </p:blipFill>
        <p:spPr>
          <a:xfrm>
            <a:off x="0" y="0"/>
            <a:ext cx="12192000" cy="4327634"/>
          </a:xfrm>
          <a:prstGeom prst="rect">
            <a:avLst/>
          </a:prstGeom>
        </p:spPr>
      </p:pic>
      <p:sp>
        <p:nvSpPr>
          <p:cNvPr id="12" name="Title 1">
            <a:extLst>
              <a:ext uri="{FF2B5EF4-FFF2-40B4-BE49-F238E27FC236}">
                <a16:creationId xmlns:a16="http://schemas.microsoft.com/office/drawing/2014/main" id="{1FD0915A-FF51-40A8-9A6C-2ED4CB008D3F}"/>
              </a:ext>
            </a:extLst>
          </p:cNvPr>
          <p:cNvSpPr>
            <a:spLocks noGrp="1"/>
          </p:cNvSpPr>
          <p:nvPr>
            <p:ph type="ctrTitle"/>
          </p:nvPr>
        </p:nvSpPr>
        <p:spPr>
          <a:xfrm>
            <a:off x="804672" y="4448535"/>
            <a:ext cx="9925818" cy="967637"/>
          </a:xfrm>
          <a:prstGeom prst="rect">
            <a:avLst/>
          </a:prstGeo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3" name="Subtitle 2">
            <a:extLst>
              <a:ext uri="{FF2B5EF4-FFF2-40B4-BE49-F238E27FC236}">
                <a16:creationId xmlns:a16="http://schemas.microsoft.com/office/drawing/2014/main" id="{BD435ED7-5CF8-4DD7-A9FB-20D4E1640187}"/>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8118625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8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7" b="32655"/>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
        <p:nvSpPr>
          <p:cNvPr id="11" name="Title 1">
            <a:extLst>
              <a:ext uri="{FF2B5EF4-FFF2-40B4-BE49-F238E27FC236}">
                <a16:creationId xmlns:a16="http://schemas.microsoft.com/office/drawing/2014/main" id="{8A209F48-7541-4F85-8D5F-B1DBB5096DBE}"/>
              </a:ext>
            </a:extLst>
          </p:cNvPr>
          <p:cNvSpPr>
            <a:spLocks noGrp="1"/>
          </p:cNvSpPr>
          <p:nvPr>
            <p:ph type="ctrTitle"/>
          </p:nvPr>
        </p:nvSpPr>
        <p:spPr>
          <a:xfrm>
            <a:off x="804672" y="4448535"/>
            <a:ext cx="9925818" cy="967637"/>
          </a:xfrm>
          <a:prstGeom prst="rect">
            <a:avLst/>
          </a:prstGeo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2" name="Subtitle 2">
            <a:extLst>
              <a:ext uri="{FF2B5EF4-FFF2-40B4-BE49-F238E27FC236}">
                <a16:creationId xmlns:a16="http://schemas.microsoft.com/office/drawing/2014/main" id="{AB328EAA-7D43-4FA5-B439-147606E1C696}"/>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817252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7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765" b="33991"/>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
        <p:nvSpPr>
          <p:cNvPr id="7" name="Title 1">
            <a:extLst>
              <a:ext uri="{FF2B5EF4-FFF2-40B4-BE49-F238E27FC236}">
                <a16:creationId xmlns:a16="http://schemas.microsoft.com/office/drawing/2014/main" id="{04AFB044-4D69-4873-AF30-244872CBAD3D}"/>
              </a:ext>
            </a:extLst>
          </p:cNvPr>
          <p:cNvSpPr>
            <a:spLocks noGrp="1"/>
          </p:cNvSpPr>
          <p:nvPr>
            <p:ph type="ctrTitle"/>
          </p:nvPr>
        </p:nvSpPr>
        <p:spPr>
          <a:xfrm>
            <a:off x="804672" y="4448535"/>
            <a:ext cx="9925818" cy="967637"/>
          </a:xfrm>
          <a:prstGeom prst="rect">
            <a:avLst/>
          </a:prstGeo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0" name="Subtitle 2">
            <a:extLst>
              <a:ext uri="{FF2B5EF4-FFF2-40B4-BE49-F238E27FC236}">
                <a16:creationId xmlns:a16="http://schemas.microsoft.com/office/drawing/2014/main" id="{C2E4DBCE-FE20-4606-AF59-2C07790A193E}"/>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2954884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at is SED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11AF2-C11C-774D-BF1F-6BCB5F539582}"/>
              </a:ext>
            </a:extLst>
          </p:cNvPr>
          <p:cNvSpPr>
            <a:spLocks noGrp="1"/>
          </p:cNvSpPr>
          <p:nvPr>
            <p:ph type="title" hasCustomPrompt="1"/>
          </p:nvPr>
        </p:nvSpPr>
        <p:spPr>
          <a:xfrm>
            <a:off x="1184400" y="1"/>
            <a:ext cx="11000486" cy="1023256"/>
          </a:xfrm>
          <a:prstGeom prst="rect">
            <a:avLst/>
          </a:prstGeom>
        </p:spPr>
        <p:txBody>
          <a:bodyPr/>
          <a:lstStyle>
            <a:lvl1pPr>
              <a:defRPr/>
            </a:lvl1pPr>
          </a:lstStyle>
          <a:p>
            <a:r>
              <a:rPr lang="en-US"/>
              <a:t>What is SEDAR+?</a:t>
            </a:r>
          </a:p>
        </p:txBody>
      </p:sp>
      <p:sp>
        <p:nvSpPr>
          <p:cNvPr id="8" name="Slide Number Placeholder 5">
            <a:extLst>
              <a:ext uri="{FF2B5EF4-FFF2-40B4-BE49-F238E27FC236}">
                <a16:creationId xmlns:a16="http://schemas.microsoft.com/office/drawing/2014/main" id="{6D992F4C-5082-4B23-8995-454B9BC9890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A226061E-96C8-4543-83C8-68655744F60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pic>
        <p:nvPicPr>
          <p:cNvPr id="5" name="Picture 4" descr="SEDAR+">
            <a:extLst>
              <a:ext uri="{FF2B5EF4-FFF2-40B4-BE49-F238E27FC236}">
                <a16:creationId xmlns:a16="http://schemas.microsoft.com/office/drawing/2014/main" id="{F37B1272-7732-4922-8665-A55098AED2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20" y="2158772"/>
            <a:ext cx="10534650" cy="3171825"/>
          </a:xfrm>
          <a:prstGeom prst="rect">
            <a:avLst/>
          </a:prstGeom>
        </p:spPr>
      </p:pic>
    </p:spTree>
    <p:extLst>
      <p:ext uri="{BB962C8B-B14F-4D97-AF65-F5344CB8AC3E}">
        <p14:creationId xmlns:p14="http://schemas.microsoft.com/office/powerpoint/2010/main" val="39030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Section title - woman">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pic>
        <p:nvPicPr>
          <p:cNvPr id="7" name="Picture 6">
            <a:extLst>
              <a:ext uri="{FF2B5EF4-FFF2-40B4-BE49-F238E27FC236}">
                <a16:creationId xmlns:a16="http://schemas.microsoft.com/office/drawing/2014/main" id="{BC721775-3456-194C-BA04-832D89701E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5" b="46029"/>
          <a:stretch/>
        </p:blipFill>
        <p:spPr>
          <a:xfrm>
            <a:off x="0" y="0"/>
            <a:ext cx="12192000" cy="4327634"/>
          </a:xfrm>
          <a:prstGeom prst="rect">
            <a:avLst/>
          </a:prstGeom>
        </p:spPr>
      </p:pic>
      <p:sp>
        <p:nvSpPr>
          <p:cNvPr id="12" name="Title 1">
            <a:extLst>
              <a:ext uri="{FF2B5EF4-FFF2-40B4-BE49-F238E27FC236}">
                <a16:creationId xmlns:a16="http://schemas.microsoft.com/office/drawing/2014/main" id="{1FD0915A-FF51-40A8-9A6C-2ED4CB008D3F}"/>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3" name="Subtitle 2">
            <a:extLst>
              <a:ext uri="{FF2B5EF4-FFF2-40B4-BE49-F238E27FC236}">
                <a16:creationId xmlns:a16="http://schemas.microsoft.com/office/drawing/2014/main" id="{BD435ED7-5CF8-4DD7-A9FB-20D4E1640187}"/>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02402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ngle column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11" name="Text Placeholder 2">
            <a:extLst>
              <a:ext uri="{FF2B5EF4-FFF2-40B4-BE49-F238E27FC236}">
                <a16:creationId xmlns:a16="http://schemas.microsoft.com/office/drawing/2014/main" id="{04702195-2D21-4FC2-86E2-34BD1108DDCB}"/>
              </a:ext>
            </a:extLst>
          </p:cNvPr>
          <p:cNvSpPr>
            <a:spLocks noGrp="1"/>
          </p:cNvSpPr>
          <p:nvPr>
            <p:ph idx="1"/>
          </p:nvPr>
        </p:nvSpPr>
        <p:spPr>
          <a:xfrm>
            <a:off x="733044" y="1563624"/>
            <a:ext cx="10725912" cy="4307492"/>
          </a:xfrm>
          <a:prstGeom prst="rect">
            <a:avLst/>
          </a:prstGeom>
        </p:spPr>
        <p:txBody>
          <a:bodyPr vert="horz" lIns="91440" tIns="45720" rIns="91440" bIns="4572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76C1B0A-4A6D-4738-83CF-2C49CD45109C}"/>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0" name="Footer Placeholder 3">
            <a:extLst>
              <a:ext uri="{FF2B5EF4-FFF2-40B4-BE49-F238E27FC236}">
                <a16:creationId xmlns:a16="http://schemas.microsoft.com/office/drawing/2014/main" id="{CEB46EA4-A8C2-4269-B2B9-FE56E15EF04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421017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ngle column subtitle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86584"/>
            <a:ext cx="10725912" cy="3483864"/>
          </a:xfrm>
        </p:spPr>
        <p:txBody>
          <a:bodyPr numCol="1"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20" y="1565275"/>
            <a:ext cx="10725912"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3" name="Slide Number Placeholder 5">
            <a:extLst>
              <a:ext uri="{FF2B5EF4-FFF2-40B4-BE49-F238E27FC236}">
                <a16:creationId xmlns:a16="http://schemas.microsoft.com/office/drawing/2014/main" id="{82D56991-AEA6-425B-B076-F5E86F2A1190}"/>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4" name="Footer Placeholder 3">
            <a:extLst>
              <a:ext uri="{FF2B5EF4-FFF2-40B4-BE49-F238E27FC236}">
                <a16:creationId xmlns:a16="http://schemas.microsoft.com/office/drawing/2014/main" id="{8595C187-DA95-4C41-A050-3EB5A3B4BA4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6844070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1567024"/>
            <a:ext cx="4937760" cy="42856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1567024"/>
            <a:ext cx="4937760" cy="42856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12" name="Slide Number Placeholder 5">
            <a:extLst>
              <a:ext uri="{FF2B5EF4-FFF2-40B4-BE49-F238E27FC236}">
                <a16:creationId xmlns:a16="http://schemas.microsoft.com/office/drawing/2014/main" id="{69318E6E-9BC5-49B0-BBB0-DCBB77B818EC}"/>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3" name="Footer Placeholder 3">
            <a:extLst>
              <a:ext uri="{FF2B5EF4-FFF2-40B4-BE49-F238E27FC236}">
                <a16:creationId xmlns:a16="http://schemas.microsoft.com/office/drawing/2014/main" id="{E289629E-D117-4FAF-8EAA-93F8E38BCF99}"/>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6594629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subtitle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0"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7" name="Text Placeholder 3">
            <a:extLst>
              <a:ext uri="{FF2B5EF4-FFF2-40B4-BE49-F238E27FC236}">
                <a16:creationId xmlns:a16="http://schemas.microsoft.com/office/drawing/2014/main" id="{3FFA3550-27C8-42DC-87E6-85520A756AE8}"/>
              </a:ext>
            </a:extLst>
          </p:cNvPr>
          <p:cNvSpPr>
            <a:spLocks noGrp="1"/>
          </p:cNvSpPr>
          <p:nvPr>
            <p:ph type="body" sz="quarter" idx="15"/>
          </p:nvPr>
        </p:nvSpPr>
        <p:spPr>
          <a:xfrm>
            <a:off x="731520" y="1563624"/>
            <a:ext cx="4937639" cy="694944"/>
          </a:xfrm>
        </p:spPr>
        <p:txBody>
          <a:bodyPr anchor="t">
            <a:noAutofit/>
          </a:bodyPr>
          <a:lstStyle>
            <a:lvl1pPr marL="0" indent="0" algn="l">
              <a:buFontTx/>
              <a:buNone/>
              <a:defRPr sz="2000" b="1" i="0" baseline="0">
                <a:solidFill>
                  <a:schemeClr val="accent2"/>
                </a:solidFill>
                <a:latin typeface="+mj-lt"/>
              </a:defRPr>
            </a:lvl1pPr>
          </a:lstStyle>
          <a:p>
            <a:pPr lvl="0"/>
            <a:r>
              <a:rPr lang="en-US"/>
              <a:t>Click to edit Master text styles</a:t>
            </a:r>
          </a:p>
        </p:txBody>
      </p:sp>
      <p:sp>
        <p:nvSpPr>
          <p:cNvPr id="14" name="Slide Number Placeholder 5">
            <a:extLst>
              <a:ext uri="{FF2B5EF4-FFF2-40B4-BE49-F238E27FC236}">
                <a16:creationId xmlns:a16="http://schemas.microsoft.com/office/drawing/2014/main" id="{D6F37595-968E-495D-8A3E-5F2799EDADE1}"/>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61475C1E-301E-4DCD-BCE4-69C5318842E6}"/>
              </a:ext>
            </a:extLst>
          </p:cNvPr>
          <p:cNvSpPr>
            <a:spLocks noGrp="1"/>
          </p:cNvSpPr>
          <p:nvPr>
            <p:ph type="ftr" sz="quarter" idx="3"/>
          </p:nvPr>
        </p:nvSpPr>
        <p:spPr>
          <a:xfrm>
            <a:off x="1213159"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endParaRPr lang="en-US"/>
          </a:p>
        </p:txBody>
      </p:sp>
      <p:sp>
        <p:nvSpPr>
          <p:cNvPr id="10" name="Text Placeholder 3">
            <a:extLst>
              <a:ext uri="{FF2B5EF4-FFF2-40B4-BE49-F238E27FC236}">
                <a16:creationId xmlns:a16="http://schemas.microsoft.com/office/drawing/2014/main" id="{767B8E78-F018-4169-94EE-874CD0228C57}"/>
              </a:ext>
            </a:extLst>
          </p:cNvPr>
          <p:cNvSpPr>
            <a:spLocks noGrp="1"/>
          </p:cNvSpPr>
          <p:nvPr>
            <p:ph type="body" sz="quarter" idx="18"/>
          </p:nvPr>
        </p:nvSpPr>
        <p:spPr>
          <a:xfrm>
            <a:off x="6522840" y="1563624"/>
            <a:ext cx="4937639" cy="694944"/>
          </a:xfrm>
        </p:spPr>
        <p:txBody>
          <a:bodyPr anchor="t">
            <a:noAutofit/>
          </a:bodyPr>
          <a:lstStyle>
            <a:lvl1pPr marL="0" indent="0" algn="l">
              <a:buFontTx/>
              <a:buNone/>
              <a:defRPr sz="2000" b="1" i="0" baseline="0">
                <a:solidFill>
                  <a:schemeClr val="accent2"/>
                </a:solidFill>
                <a:latin typeface="+mj-lt"/>
              </a:defRPr>
            </a:lvl1pPr>
          </a:lstStyle>
          <a:p>
            <a:pPr lvl="0"/>
            <a:r>
              <a:rPr lang="en-US"/>
              <a:t>Click to edit Master text styles</a:t>
            </a:r>
          </a:p>
        </p:txBody>
      </p:sp>
    </p:spTree>
    <p:extLst>
      <p:ext uri="{BB962C8B-B14F-4D97-AF65-F5344CB8AC3E}">
        <p14:creationId xmlns:p14="http://schemas.microsoft.com/office/powerpoint/2010/main" val="36313074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overview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2386584"/>
            <a:ext cx="4937760" cy="34838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7" name="Text Placeholder 15">
            <a:extLst>
              <a:ext uri="{FF2B5EF4-FFF2-40B4-BE49-F238E27FC236}">
                <a16:creationId xmlns:a16="http://schemas.microsoft.com/office/drawing/2014/main" id="{11D2A00C-9D09-4934-913E-9B520B3B3B67}"/>
              </a:ext>
            </a:extLst>
          </p:cNvPr>
          <p:cNvSpPr>
            <a:spLocks noGrp="1"/>
          </p:cNvSpPr>
          <p:nvPr>
            <p:ph type="body" sz="quarter" idx="16" hasCustomPrompt="1"/>
          </p:nvPr>
        </p:nvSpPr>
        <p:spPr>
          <a:xfrm>
            <a:off x="731520" y="1563624"/>
            <a:ext cx="10725912"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 </a:t>
            </a:r>
          </a:p>
        </p:txBody>
      </p:sp>
      <p:sp>
        <p:nvSpPr>
          <p:cNvPr id="14" name="Slide Number Placeholder 5">
            <a:extLst>
              <a:ext uri="{FF2B5EF4-FFF2-40B4-BE49-F238E27FC236}">
                <a16:creationId xmlns:a16="http://schemas.microsoft.com/office/drawing/2014/main" id="{19AFFA7C-3998-4D5C-A32F-EF0E57D48421}"/>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8BCE4AC5-0031-4D8F-A1B3-3EC5E20244D4}"/>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0806323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icon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8366" y="3604091"/>
            <a:ext cx="4937760" cy="224856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5936" y="3604091"/>
            <a:ext cx="4937760" cy="224856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8" name="Text Placeholder 3">
            <a:extLst>
              <a:ext uri="{FF2B5EF4-FFF2-40B4-BE49-F238E27FC236}">
                <a16:creationId xmlns:a16="http://schemas.microsoft.com/office/drawing/2014/main" id="{068FA06D-9FF7-4ABB-90F5-76593F9601CB}"/>
              </a:ext>
            </a:extLst>
          </p:cNvPr>
          <p:cNvSpPr>
            <a:spLocks noGrp="1"/>
          </p:cNvSpPr>
          <p:nvPr>
            <p:ph type="body" sz="quarter" idx="15"/>
          </p:nvPr>
        </p:nvSpPr>
        <p:spPr>
          <a:xfrm>
            <a:off x="1574383" y="2855861"/>
            <a:ext cx="3245727"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11" name="Text Placeholder 3">
            <a:extLst>
              <a:ext uri="{FF2B5EF4-FFF2-40B4-BE49-F238E27FC236}">
                <a16:creationId xmlns:a16="http://schemas.microsoft.com/office/drawing/2014/main" id="{79D634B2-3746-44EF-9CFA-50EEBC69BBC9}"/>
              </a:ext>
            </a:extLst>
          </p:cNvPr>
          <p:cNvSpPr>
            <a:spLocks noGrp="1"/>
          </p:cNvSpPr>
          <p:nvPr>
            <p:ph type="body" sz="quarter" idx="19"/>
          </p:nvPr>
        </p:nvSpPr>
        <p:spPr>
          <a:xfrm>
            <a:off x="7371952" y="2855861"/>
            <a:ext cx="3245728" cy="640376"/>
          </a:xfrm>
        </p:spPr>
        <p:txBody>
          <a:bodyPr>
            <a:noAutofit/>
          </a:bodyPr>
          <a:lstStyle>
            <a:lvl1pPr marL="0" indent="0" algn="ctr">
              <a:buFontTx/>
              <a:buNone/>
              <a:defRPr b="1" i="0" baseline="0">
                <a:solidFill>
                  <a:schemeClr val="accent2"/>
                </a:solidFill>
                <a:latin typeface="+mj-lt"/>
              </a:defRPr>
            </a:lvl1pPr>
          </a:lstStyle>
          <a:p>
            <a:pPr lvl="0"/>
            <a:r>
              <a:rPr lang="en-US"/>
              <a:t>Click to edit Master text styles</a:t>
            </a:r>
          </a:p>
        </p:txBody>
      </p:sp>
      <p:sp>
        <p:nvSpPr>
          <p:cNvPr id="12" name="Picture Placeholder 2">
            <a:extLst>
              <a:ext uri="{FF2B5EF4-FFF2-40B4-BE49-F238E27FC236}">
                <a16:creationId xmlns:a16="http://schemas.microsoft.com/office/drawing/2014/main" id="{DC33B485-7F73-4767-A26D-5F8C6486E992}"/>
              </a:ext>
            </a:extLst>
          </p:cNvPr>
          <p:cNvSpPr>
            <a:spLocks noGrp="1"/>
          </p:cNvSpPr>
          <p:nvPr>
            <p:ph type="pic" sz="quarter" idx="21" hasCustomPrompt="1"/>
          </p:nvPr>
        </p:nvSpPr>
        <p:spPr>
          <a:xfrm>
            <a:off x="2511446" y="1376406"/>
            <a:ext cx="1371600" cy="1371600"/>
          </a:xfrm>
        </p:spPr>
        <p:txBody>
          <a:bodyPr/>
          <a:lstStyle>
            <a:lvl1pPr marL="0" indent="0">
              <a:buNone/>
              <a:defRPr/>
            </a:lvl1pPr>
          </a:lstStyle>
          <a:p>
            <a:r>
              <a:rPr lang="en-US"/>
              <a:t>Click to add picture</a:t>
            </a:r>
          </a:p>
        </p:txBody>
      </p:sp>
      <p:sp>
        <p:nvSpPr>
          <p:cNvPr id="14" name="Picture Placeholder 2">
            <a:extLst>
              <a:ext uri="{FF2B5EF4-FFF2-40B4-BE49-F238E27FC236}">
                <a16:creationId xmlns:a16="http://schemas.microsoft.com/office/drawing/2014/main" id="{08D4CA47-7C1F-42C7-9D33-513EBAA00C23}"/>
              </a:ext>
            </a:extLst>
          </p:cNvPr>
          <p:cNvSpPr>
            <a:spLocks noGrp="1"/>
          </p:cNvSpPr>
          <p:nvPr>
            <p:ph type="pic" sz="quarter" idx="23" hasCustomPrompt="1"/>
          </p:nvPr>
        </p:nvSpPr>
        <p:spPr>
          <a:xfrm>
            <a:off x="8309016" y="1377533"/>
            <a:ext cx="1371600" cy="1371600"/>
          </a:xfrm>
        </p:spPr>
        <p:txBody>
          <a:bodyPr/>
          <a:lstStyle>
            <a:lvl1pPr marL="0" indent="0">
              <a:buNone/>
              <a:defRPr/>
            </a:lvl1pPr>
          </a:lstStyle>
          <a:p>
            <a:r>
              <a:rPr lang="en-US"/>
              <a:t>Click to add picture</a:t>
            </a:r>
          </a:p>
        </p:txBody>
      </p:sp>
      <p:sp>
        <p:nvSpPr>
          <p:cNvPr id="17" name="Slide Number Placeholder 5">
            <a:extLst>
              <a:ext uri="{FF2B5EF4-FFF2-40B4-BE49-F238E27FC236}">
                <a16:creationId xmlns:a16="http://schemas.microsoft.com/office/drawing/2014/main" id="{7B91F8D6-C1D5-4AA4-8713-3406A1ED512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F35EF474-9AE5-43B0-93AA-FB352F9C115E}"/>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6080184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 basic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1563631"/>
            <a:ext cx="3200400" cy="4297416"/>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1563631"/>
            <a:ext cx="3200400" cy="4297416"/>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1574797"/>
            <a:ext cx="3200400" cy="42862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A1EF41A6-DAAF-427B-AEFB-03B8F19CD917}"/>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E25ADB97-FDFB-4073-BE45-0DE70DB5B041}"/>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noAutofit/>
          </a:bodyP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4008168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column overview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86584"/>
            <a:ext cx="3200400" cy="3483864"/>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19" y="1563624"/>
            <a:ext cx="10718637"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2386584"/>
            <a:ext cx="3200400" cy="3483864"/>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2386584"/>
            <a:ext cx="3200400" cy="3483864"/>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1FA9F96F-4540-7B43-B58D-14569AAB03EC}"/>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1" name="Footer Placeholder 3">
            <a:extLst>
              <a:ext uri="{FF2B5EF4-FFF2-40B4-BE49-F238E27FC236}">
                <a16:creationId xmlns:a16="http://schemas.microsoft.com/office/drawing/2014/main" id="{003D9D8E-F3C0-7D46-856B-8DACC8DA91F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40185971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column subtitle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86584"/>
            <a:ext cx="3200400" cy="3483864"/>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41843" y="1563624"/>
            <a:ext cx="3200400"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2386584"/>
            <a:ext cx="3200400" cy="3483864"/>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2386584"/>
            <a:ext cx="3200400" cy="3483864"/>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5">
            <a:extLst>
              <a:ext uri="{FF2B5EF4-FFF2-40B4-BE49-F238E27FC236}">
                <a16:creationId xmlns:a16="http://schemas.microsoft.com/office/drawing/2014/main" id="{2CA7EE19-5B6E-4F08-95F4-C078FD251C52}"/>
              </a:ext>
            </a:extLst>
          </p:cNvPr>
          <p:cNvSpPr>
            <a:spLocks noGrp="1"/>
          </p:cNvSpPr>
          <p:nvPr>
            <p:ph type="body" sz="quarter" idx="19"/>
          </p:nvPr>
        </p:nvSpPr>
        <p:spPr>
          <a:xfrm>
            <a:off x="4500962" y="1563624"/>
            <a:ext cx="3200400"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1" name="Text Placeholder 15">
            <a:extLst>
              <a:ext uri="{FF2B5EF4-FFF2-40B4-BE49-F238E27FC236}">
                <a16:creationId xmlns:a16="http://schemas.microsoft.com/office/drawing/2014/main" id="{13CF97DD-6C59-4044-9957-33D06401B16F}"/>
              </a:ext>
            </a:extLst>
          </p:cNvPr>
          <p:cNvSpPr>
            <a:spLocks noGrp="1"/>
          </p:cNvSpPr>
          <p:nvPr>
            <p:ph type="body" sz="quarter" idx="20"/>
          </p:nvPr>
        </p:nvSpPr>
        <p:spPr>
          <a:xfrm>
            <a:off x="8249757" y="1563624"/>
            <a:ext cx="3200400" cy="694944"/>
          </a:xfrm>
        </p:spPr>
        <p:txBody>
          <a:bodyPr>
            <a:noAutofit/>
          </a:bodyPr>
          <a:lstStyle>
            <a:lvl1pPr marL="0" indent="0">
              <a:buFontTx/>
              <a:buNone/>
              <a:defRPr sz="2000" b="1" i="0" baseline="0">
                <a:solidFill>
                  <a:schemeClr val="accent2"/>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4" name="Slide Number Placeholder 5">
            <a:extLst>
              <a:ext uri="{FF2B5EF4-FFF2-40B4-BE49-F238E27FC236}">
                <a16:creationId xmlns:a16="http://schemas.microsoft.com/office/drawing/2014/main" id="{83BA15BC-2423-4541-815A-9DC84B6BB99D}"/>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B256A9A0-EDCB-4B4B-8DFE-72BD887868B0}"/>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857845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ree column icon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4" name="Text Placeholder 3">
            <a:extLst>
              <a:ext uri="{FF2B5EF4-FFF2-40B4-BE49-F238E27FC236}">
                <a16:creationId xmlns:a16="http://schemas.microsoft.com/office/drawing/2014/main" id="{472AE7EC-CF80-CB40-94BC-5EC6091EE25F}"/>
              </a:ext>
            </a:extLst>
          </p:cNvPr>
          <p:cNvSpPr>
            <a:spLocks noGrp="1"/>
          </p:cNvSpPr>
          <p:nvPr>
            <p:ph type="body" sz="quarter" idx="15"/>
          </p:nvPr>
        </p:nvSpPr>
        <p:spPr>
          <a:xfrm>
            <a:off x="725212" y="2855861"/>
            <a:ext cx="3245727" cy="640376"/>
          </a:xfrm>
        </p:spPr>
        <p:txBody>
          <a:bodyPr>
            <a:noAutofit/>
          </a:bodyPr>
          <a:lstStyle>
            <a:lvl1pPr marL="0" indent="0" algn="ctr">
              <a:buFontTx/>
              <a:buNone/>
              <a:defRPr sz="1800" b="1" i="0" baseline="0">
                <a:solidFill>
                  <a:schemeClr val="accent2"/>
                </a:solidFill>
                <a:latin typeface="+mj-lt"/>
              </a:defRPr>
            </a:lvl1pPr>
          </a:lstStyle>
          <a:p>
            <a:pPr lvl="0"/>
            <a:r>
              <a:rPr lang="en-US"/>
              <a:t>Click to edit Master text styles</a:t>
            </a:r>
          </a:p>
        </p:txBody>
      </p:sp>
      <p:sp>
        <p:nvSpPr>
          <p:cNvPr id="7" name="Text Placeholder 6">
            <a:extLst>
              <a:ext uri="{FF2B5EF4-FFF2-40B4-BE49-F238E27FC236}">
                <a16:creationId xmlns:a16="http://schemas.microsoft.com/office/drawing/2014/main" id="{3E0578F5-5AB4-A245-8A37-4E21D68F3200}"/>
              </a:ext>
            </a:extLst>
          </p:cNvPr>
          <p:cNvSpPr>
            <a:spLocks noGrp="1"/>
          </p:cNvSpPr>
          <p:nvPr>
            <p:ph type="body" sz="quarter" idx="16"/>
          </p:nvPr>
        </p:nvSpPr>
        <p:spPr>
          <a:xfrm>
            <a:off x="725212" y="3538182"/>
            <a:ext cx="3245726" cy="2395893"/>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a:extLst>
              <a:ext uri="{FF2B5EF4-FFF2-40B4-BE49-F238E27FC236}">
                <a16:creationId xmlns:a16="http://schemas.microsoft.com/office/drawing/2014/main" id="{0259C8DA-2D85-9841-B602-AEA61EFB68D6}"/>
              </a:ext>
            </a:extLst>
          </p:cNvPr>
          <p:cNvSpPr>
            <a:spLocks noGrp="1"/>
          </p:cNvSpPr>
          <p:nvPr>
            <p:ph type="body" sz="quarter" idx="17"/>
          </p:nvPr>
        </p:nvSpPr>
        <p:spPr>
          <a:xfrm>
            <a:off x="4473460" y="2855861"/>
            <a:ext cx="3245726" cy="640376"/>
          </a:xfrm>
        </p:spPr>
        <p:txBody>
          <a:bodyPr>
            <a:noAutofit/>
          </a:bodyPr>
          <a:lstStyle>
            <a:lvl1pPr marL="0" indent="0" algn="ctr">
              <a:buFontTx/>
              <a:buNone/>
              <a:defRPr sz="1800" b="1" i="0" baseline="0">
                <a:solidFill>
                  <a:schemeClr val="accent2"/>
                </a:solidFill>
                <a:latin typeface="+mj-lt"/>
              </a:defRPr>
            </a:lvl1pPr>
          </a:lstStyle>
          <a:p>
            <a:pPr lvl="0"/>
            <a:r>
              <a:rPr lang="en-US"/>
              <a:t>Click to edit Master text styles</a:t>
            </a:r>
          </a:p>
        </p:txBody>
      </p:sp>
      <p:sp>
        <p:nvSpPr>
          <p:cNvPr id="17" name="Text Placeholder 6">
            <a:extLst>
              <a:ext uri="{FF2B5EF4-FFF2-40B4-BE49-F238E27FC236}">
                <a16:creationId xmlns:a16="http://schemas.microsoft.com/office/drawing/2014/main" id="{5C481BE8-690A-524B-8CA3-1DCACDF885EB}"/>
              </a:ext>
            </a:extLst>
          </p:cNvPr>
          <p:cNvSpPr>
            <a:spLocks noGrp="1"/>
          </p:cNvSpPr>
          <p:nvPr>
            <p:ph type="body" sz="quarter" idx="18"/>
          </p:nvPr>
        </p:nvSpPr>
        <p:spPr>
          <a:xfrm>
            <a:off x="4473460" y="3538182"/>
            <a:ext cx="3245726" cy="2395893"/>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3">
            <a:extLst>
              <a:ext uri="{FF2B5EF4-FFF2-40B4-BE49-F238E27FC236}">
                <a16:creationId xmlns:a16="http://schemas.microsoft.com/office/drawing/2014/main" id="{D24ACC9A-E2FC-AF41-86B4-FB0E0998F1BB}"/>
              </a:ext>
            </a:extLst>
          </p:cNvPr>
          <p:cNvSpPr>
            <a:spLocks noGrp="1"/>
          </p:cNvSpPr>
          <p:nvPr>
            <p:ph type="body" sz="quarter" idx="19"/>
          </p:nvPr>
        </p:nvSpPr>
        <p:spPr>
          <a:xfrm>
            <a:off x="8221064" y="2855861"/>
            <a:ext cx="3245728" cy="640376"/>
          </a:xfrm>
        </p:spPr>
        <p:txBody>
          <a:bodyPr>
            <a:noAutofit/>
          </a:bodyPr>
          <a:lstStyle>
            <a:lvl1pPr marL="0" indent="0" algn="ctr">
              <a:buFontTx/>
              <a:buNone/>
              <a:defRPr sz="1800" b="1" i="0" baseline="0">
                <a:solidFill>
                  <a:schemeClr val="accent2"/>
                </a:solidFill>
                <a:latin typeface="+mj-lt"/>
              </a:defRPr>
            </a:lvl1pPr>
          </a:lstStyle>
          <a:p>
            <a:pPr lvl="0"/>
            <a:r>
              <a:rPr lang="en-US"/>
              <a:t>Click to edit Master text styles</a:t>
            </a:r>
          </a:p>
        </p:txBody>
      </p:sp>
      <p:sp>
        <p:nvSpPr>
          <p:cNvPr id="19" name="Text Placeholder 6">
            <a:extLst>
              <a:ext uri="{FF2B5EF4-FFF2-40B4-BE49-F238E27FC236}">
                <a16:creationId xmlns:a16="http://schemas.microsoft.com/office/drawing/2014/main" id="{68271ACE-03F7-9541-9E47-E7376EFA13D0}"/>
              </a:ext>
            </a:extLst>
          </p:cNvPr>
          <p:cNvSpPr>
            <a:spLocks noGrp="1"/>
          </p:cNvSpPr>
          <p:nvPr>
            <p:ph type="body" sz="quarter" idx="20"/>
          </p:nvPr>
        </p:nvSpPr>
        <p:spPr>
          <a:xfrm>
            <a:off x="8221064" y="3538182"/>
            <a:ext cx="3245727" cy="2395893"/>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0F7DA434-CB06-4A7D-8F82-6F834F338AAA}"/>
              </a:ext>
            </a:extLst>
          </p:cNvPr>
          <p:cNvSpPr>
            <a:spLocks noGrp="1"/>
          </p:cNvSpPr>
          <p:nvPr>
            <p:ph type="pic" sz="quarter" idx="21" hasCustomPrompt="1"/>
          </p:nvPr>
        </p:nvSpPr>
        <p:spPr>
          <a:xfrm>
            <a:off x="1634494" y="1376406"/>
            <a:ext cx="1371600" cy="1371600"/>
          </a:xfrm>
        </p:spPr>
        <p:txBody>
          <a:bodyPr/>
          <a:lstStyle>
            <a:lvl1pPr marL="0" indent="0">
              <a:buNone/>
              <a:defRPr/>
            </a:lvl1pPr>
          </a:lstStyle>
          <a:p>
            <a:r>
              <a:rPr lang="en-US"/>
              <a:t>Click to add picture</a:t>
            </a:r>
          </a:p>
        </p:txBody>
      </p:sp>
      <p:sp>
        <p:nvSpPr>
          <p:cNvPr id="11" name="Picture Placeholder 2">
            <a:extLst>
              <a:ext uri="{FF2B5EF4-FFF2-40B4-BE49-F238E27FC236}">
                <a16:creationId xmlns:a16="http://schemas.microsoft.com/office/drawing/2014/main" id="{3681AAD2-77E8-4B70-8D98-7AC9444E53A2}"/>
              </a:ext>
            </a:extLst>
          </p:cNvPr>
          <p:cNvSpPr>
            <a:spLocks noGrp="1"/>
          </p:cNvSpPr>
          <p:nvPr>
            <p:ph type="pic" sz="quarter" idx="22" hasCustomPrompt="1"/>
          </p:nvPr>
        </p:nvSpPr>
        <p:spPr>
          <a:xfrm>
            <a:off x="5410200" y="1375968"/>
            <a:ext cx="1371600" cy="1371600"/>
          </a:xfrm>
        </p:spPr>
        <p:txBody>
          <a:bodyPr/>
          <a:lstStyle>
            <a:lvl1pPr marL="0" indent="0">
              <a:buNone/>
              <a:defRPr/>
            </a:lvl1pPr>
          </a:lstStyle>
          <a:p>
            <a:r>
              <a:rPr lang="en-US"/>
              <a:t>Click to add picture</a:t>
            </a:r>
          </a:p>
        </p:txBody>
      </p:sp>
      <p:sp>
        <p:nvSpPr>
          <p:cNvPr id="12" name="Picture Placeholder 2">
            <a:extLst>
              <a:ext uri="{FF2B5EF4-FFF2-40B4-BE49-F238E27FC236}">
                <a16:creationId xmlns:a16="http://schemas.microsoft.com/office/drawing/2014/main" id="{53A87967-CDF2-4ABA-A80F-6D01ED0A3DF3}"/>
              </a:ext>
            </a:extLst>
          </p:cNvPr>
          <p:cNvSpPr>
            <a:spLocks noGrp="1"/>
          </p:cNvSpPr>
          <p:nvPr>
            <p:ph type="pic" sz="quarter" idx="23" hasCustomPrompt="1"/>
          </p:nvPr>
        </p:nvSpPr>
        <p:spPr>
          <a:xfrm>
            <a:off x="9037320" y="1377533"/>
            <a:ext cx="1371600" cy="1371600"/>
          </a:xfrm>
        </p:spPr>
        <p:txBody>
          <a:bodyPr/>
          <a:lstStyle>
            <a:lvl1pPr marL="0" indent="0">
              <a:buNone/>
              <a:defRPr/>
            </a:lvl1pPr>
          </a:lstStyle>
          <a:p>
            <a:r>
              <a:rPr lang="en-US"/>
              <a:t>Click to add picture</a:t>
            </a:r>
          </a:p>
        </p:txBody>
      </p:sp>
      <p:sp>
        <p:nvSpPr>
          <p:cNvPr id="13" name="Slide Number Placeholder 5">
            <a:extLst>
              <a:ext uri="{FF2B5EF4-FFF2-40B4-BE49-F238E27FC236}">
                <a16:creationId xmlns:a16="http://schemas.microsoft.com/office/drawing/2014/main" id="{652B6CFC-0F00-A548-9D56-8C7B01397A92}"/>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4" name="Footer Placeholder 3">
            <a:extLst>
              <a:ext uri="{FF2B5EF4-FFF2-40B4-BE49-F238E27FC236}">
                <a16:creationId xmlns:a16="http://schemas.microsoft.com/office/drawing/2014/main" id="{2C7A0519-34EF-B64A-9D52-9D41A5403DE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4258083945"/>
      </p:ext>
    </p:extLst>
  </p:cSld>
  <p:clrMapOvr>
    <a:masterClrMapping/>
  </p:clrMapOvr>
  <p:extLst>
    <p:ext uri="{DCECCB84-F9BA-43D5-87BE-67443E8EF086}">
      <p15:sldGuideLst xmlns:p15="http://schemas.microsoft.com/office/powerpoint/2012/main">
        <p15:guide id="1" orient="horz" pos="1911">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6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105" b="35651"/>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11" name="Title 1">
            <a:extLst>
              <a:ext uri="{FF2B5EF4-FFF2-40B4-BE49-F238E27FC236}">
                <a16:creationId xmlns:a16="http://schemas.microsoft.com/office/drawing/2014/main" id="{1012C1D4-B15B-4DE8-AE3D-151C267739F6}"/>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2" name="Subtitle 2">
            <a:extLst>
              <a:ext uri="{FF2B5EF4-FFF2-40B4-BE49-F238E27FC236}">
                <a16:creationId xmlns:a16="http://schemas.microsoft.com/office/drawing/2014/main" id="{28EAFBD7-D342-491A-A3F5-A3688E89CB93}"/>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3723706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our column basic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1562148"/>
            <a:ext cx="2423160" cy="430830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1562148"/>
            <a:ext cx="2423160" cy="4308300"/>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65874" y="1562148"/>
            <a:ext cx="2423160" cy="430830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1562148"/>
            <a:ext cx="2423160" cy="430830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C2B81A9-1758-460D-9642-912E8D9EA7F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7" name="Footer Placeholder 3">
            <a:extLst>
              <a:ext uri="{FF2B5EF4-FFF2-40B4-BE49-F238E27FC236}">
                <a16:creationId xmlns:a16="http://schemas.microsoft.com/office/drawing/2014/main" id="{8AE7A559-75BB-49C1-8DD9-F40D54E11F2D}"/>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2729562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column subtitle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1562148"/>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08761267-BB98-D741-9FA7-3B9190CB82E3}"/>
              </a:ext>
            </a:extLst>
          </p:cNvPr>
          <p:cNvSpPr>
            <a:spLocks noGrp="1"/>
          </p:cNvSpPr>
          <p:nvPr>
            <p:ph type="body" sz="quarter" idx="17"/>
          </p:nvPr>
        </p:nvSpPr>
        <p:spPr>
          <a:xfrm>
            <a:off x="3498697" y="1562148"/>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E5C666F1-C222-D541-9C46-1092D021FB6E}"/>
              </a:ext>
            </a:extLst>
          </p:cNvPr>
          <p:cNvSpPr>
            <a:spLocks noGrp="1"/>
          </p:cNvSpPr>
          <p:nvPr>
            <p:ph type="body" sz="quarter" idx="19"/>
          </p:nvPr>
        </p:nvSpPr>
        <p:spPr>
          <a:xfrm>
            <a:off x="6265874" y="1562148"/>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91165318-82B1-CE4D-AAD9-D81090714C6E}"/>
              </a:ext>
            </a:extLst>
          </p:cNvPr>
          <p:cNvSpPr>
            <a:spLocks noGrp="1"/>
          </p:cNvSpPr>
          <p:nvPr>
            <p:ph type="body" sz="quarter" idx="20"/>
          </p:nvPr>
        </p:nvSpPr>
        <p:spPr>
          <a:xfrm>
            <a:off x="9033050" y="1562148"/>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2386584"/>
            <a:ext cx="2423160" cy="3483864"/>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65874"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28BB0631-2F87-495D-BDAA-C461BCD5C96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2" name="Footer Placeholder 3">
            <a:extLst>
              <a:ext uri="{FF2B5EF4-FFF2-40B4-BE49-F238E27FC236}">
                <a16:creationId xmlns:a16="http://schemas.microsoft.com/office/drawing/2014/main" id="{E2445357-1476-40CF-B9E4-70875528795F}"/>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276454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ur column overview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1562148"/>
            <a:ext cx="10724690" cy="694944"/>
          </a:xfrm>
        </p:spPr>
        <p:txBody>
          <a:bodyPr>
            <a:noAutofit/>
          </a:bodyPr>
          <a:lstStyle>
            <a:lvl1pPr marL="0" indent="0" algn="l">
              <a:buFontTx/>
              <a:buNone/>
              <a:defRPr b="1" i="0" baseline="0">
                <a:solidFill>
                  <a:schemeClr val="accent2"/>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2386584"/>
            <a:ext cx="2423160" cy="3483864"/>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70637"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B140DA1D-38A0-4326-B37F-7700F858E010}"/>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B813C304-921A-4705-9891-B44E3EA12189}"/>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6575381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our column icon blu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r>
              <a:rPr lang="en-US"/>
              <a:t>Click to edit Master title style</a:t>
            </a:r>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2886123"/>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08761267-BB98-D741-9FA7-3B9190CB82E3}"/>
              </a:ext>
            </a:extLst>
          </p:cNvPr>
          <p:cNvSpPr>
            <a:spLocks noGrp="1"/>
          </p:cNvSpPr>
          <p:nvPr>
            <p:ph type="body" sz="quarter" idx="17"/>
          </p:nvPr>
        </p:nvSpPr>
        <p:spPr>
          <a:xfrm>
            <a:off x="3498697" y="2886123"/>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E5C666F1-C222-D541-9C46-1092D021FB6E}"/>
              </a:ext>
            </a:extLst>
          </p:cNvPr>
          <p:cNvSpPr>
            <a:spLocks noGrp="1"/>
          </p:cNvSpPr>
          <p:nvPr>
            <p:ph type="body" sz="quarter" idx="19"/>
          </p:nvPr>
        </p:nvSpPr>
        <p:spPr>
          <a:xfrm>
            <a:off x="6274263" y="2886123"/>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91165318-82B1-CE4D-AAD9-D81090714C6E}"/>
              </a:ext>
            </a:extLst>
          </p:cNvPr>
          <p:cNvSpPr>
            <a:spLocks noGrp="1"/>
          </p:cNvSpPr>
          <p:nvPr>
            <p:ph type="body" sz="quarter" idx="20"/>
          </p:nvPr>
        </p:nvSpPr>
        <p:spPr>
          <a:xfrm>
            <a:off x="9041439" y="2886123"/>
            <a:ext cx="2423160" cy="694944"/>
          </a:xfrm>
        </p:spPr>
        <p:txBody>
          <a:bodyPr>
            <a:noAutofit/>
          </a:bodyPr>
          <a:lstStyle>
            <a:lvl1pPr marL="0" indent="0" algn="l">
              <a:buFontTx/>
              <a:buNone/>
              <a:defRPr sz="1800" b="1" i="0" baseline="0">
                <a:solidFill>
                  <a:schemeClr val="accent2"/>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3624834"/>
            <a:ext cx="2423160" cy="2395728"/>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3624834"/>
            <a:ext cx="2423160" cy="2395728"/>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74263" y="3624834"/>
            <a:ext cx="2423160" cy="2395728"/>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41439" y="3624834"/>
            <a:ext cx="2423160" cy="2395728"/>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2">
            <a:extLst>
              <a:ext uri="{FF2B5EF4-FFF2-40B4-BE49-F238E27FC236}">
                <a16:creationId xmlns:a16="http://schemas.microsoft.com/office/drawing/2014/main" id="{724AC906-9441-48E6-83C5-C36FF9A378E1}"/>
              </a:ext>
            </a:extLst>
          </p:cNvPr>
          <p:cNvSpPr>
            <a:spLocks noGrp="1"/>
          </p:cNvSpPr>
          <p:nvPr>
            <p:ph type="pic" sz="quarter" idx="25" hasCustomPrompt="1"/>
          </p:nvPr>
        </p:nvSpPr>
        <p:spPr>
          <a:xfrm>
            <a:off x="1257300" y="1376406"/>
            <a:ext cx="1371600" cy="1371600"/>
          </a:xfrm>
        </p:spPr>
        <p:txBody>
          <a:bodyPr/>
          <a:lstStyle>
            <a:lvl1pPr marL="0" indent="0">
              <a:buNone/>
              <a:defRPr/>
            </a:lvl1pPr>
          </a:lstStyle>
          <a:p>
            <a:r>
              <a:rPr lang="en-US"/>
              <a:t>Click to add picture</a:t>
            </a:r>
          </a:p>
        </p:txBody>
      </p:sp>
      <p:sp>
        <p:nvSpPr>
          <p:cNvPr id="18" name="Picture Placeholder 2">
            <a:extLst>
              <a:ext uri="{FF2B5EF4-FFF2-40B4-BE49-F238E27FC236}">
                <a16:creationId xmlns:a16="http://schemas.microsoft.com/office/drawing/2014/main" id="{C170944B-C894-4E59-8C69-7E2977C1EE4F}"/>
              </a:ext>
            </a:extLst>
          </p:cNvPr>
          <p:cNvSpPr>
            <a:spLocks noGrp="1"/>
          </p:cNvSpPr>
          <p:nvPr>
            <p:ph type="pic" sz="quarter" idx="26" hasCustomPrompt="1"/>
          </p:nvPr>
        </p:nvSpPr>
        <p:spPr>
          <a:xfrm>
            <a:off x="4024477" y="1362162"/>
            <a:ext cx="1371600" cy="1371600"/>
          </a:xfrm>
        </p:spPr>
        <p:txBody>
          <a:bodyPr/>
          <a:lstStyle>
            <a:lvl1pPr marL="0" indent="0">
              <a:buNone/>
              <a:defRPr/>
            </a:lvl1pPr>
          </a:lstStyle>
          <a:p>
            <a:r>
              <a:rPr lang="en-US"/>
              <a:t>Click to add picture</a:t>
            </a:r>
          </a:p>
        </p:txBody>
      </p:sp>
      <p:sp>
        <p:nvSpPr>
          <p:cNvPr id="19" name="Picture Placeholder 2">
            <a:extLst>
              <a:ext uri="{FF2B5EF4-FFF2-40B4-BE49-F238E27FC236}">
                <a16:creationId xmlns:a16="http://schemas.microsoft.com/office/drawing/2014/main" id="{B36511CB-E3A9-4305-8860-4CE9F46742EF}"/>
              </a:ext>
            </a:extLst>
          </p:cNvPr>
          <p:cNvSpPr>
            <a:spLocks noGrp="1"/>
          </p:cNvSpPr>
          <p:nvPr>
            <p:ph type="pic" sz="quarter" idx="27" hasCustomPrompt="1"/>
          </p:nvPr>
        </p:nvSpPr>
        <p:spPr>
          <a:xfrm>
            <a:off x="9567219" y="1377533"/>
            <a:ext cx="1371600" cy="1371600"/>
          </a:xfrm>
        </p:spPr>
        <p:txBody>
          <a:bodyPr/>
          <a:lstStyle>
            <a:lvl1pPr marL="0" indent="0">
              <a:buNone/>
              <a:defRPr/>
            </a:lvl1pPr>
          </a:lstStyle>
          <a:p>
            <a:r>
              <a:rPr lang="en-US"/>
              <a:t>Click to add picture</a:t>
            </a:r>
          </a:p>
        </p:txBody>
      </p:sp>
      <p:sp>
        <p:nvSpPr>
          <p:cNvPr id="20" name="Picture Placeholder 2">
            <a:extLst>
              <a:ext uri="{FF2B5EF4-FFF2-40B4-BE49-F238E27FC236}">
                <a16:creationId xmlns:a16="http://schemas.microsoft.com/office/drawing/2014/main" id="{2BB9B0A7-AE0C-4A07-8614-55E6B3DAAABD}"/>
              </a:ext>
            </a:extLst>
          </p:cNvPr>
          <p:cNvSpPr>
            <a:spLocks noGrp="1"/>
          </p:cNvSpPr>
          <p:nvPr>
            <p:ph type="pic" sz="quarter" idx="28" hasCustomPrompt="1"/>
          </p:nvPr>
        </p:nvSpPr>
        <p:spPr>
          <a:xfrm>
            <a:off x="6800043" y="1362162"/>
            <a:ext cx="1371600" cy="1371600"/>
          </a:xfrm>
        </p:spPr>
        <p:txBody>
          <a:bodyPr/>
          <a:lstStyle>
            <a:lvl1pPr marL="0" indent="0">
              <a:buNone/>
              <a:defRPr/>
            </a:lvl1pPr>
          </a:lstStyle>
          <a:p>
            <a:r>
              <a:rPr lang="en-US"/>
              <a:t>Click to add picture</a:t>
            </a:r>
          </a:p>
        </p:txBody>
      </p:sp>
      <p:sp>
        <p:nvSpPr>
          <p:cNvPr id="25" name="Slide Number Placeholder 5">
            <a:extLst>
              <a:ext uri="{FF2B5EF4-FFF2-40B4-BE49-F238E27FC236}">
                <a16:creationId xmlns:a16="http://schemas.microsoft.com/office/drawing/2014/main" id="{2DE910C5-FAE1-4602-80E3-3467090EB483}"/>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6" name="Footer Placeholder 3">
            <a:extLst>
              <a:ext uri="{FF2B5EF4-FFF2-40B4-BE49-F238E27FC236}">
                <a16:creationId xmlns:a16="http://schemas.microsoft.com/office/drawing/2014/main" id="{33BBA6E0-7F40-44D2-8D21-B43099F3BA5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3058585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and right image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C428-2D31-C948-B769-0D6E07BD76AE}"/>
              </a:ext>
            </a:extLst>
          </p:cNvPr>
          <p:cNvSpPr>
            <a:spLocks noGrp="1"/>
          </p:cNvSpPr>
          <p:nvPr>
            <p:ph type="title"/>
          </p:nvPr>
        </p:nvSpPr>
        <p:spPr>
          <a:xfrm>
            <a:off x="1184400" y="1"/>
            <a:ext cx="11007600" cy="1023256"/>
          </a:xfrm>
          <a:prstGeom prst="rect">
            <a:avLst/>
          </a:prstGeom>
        </p:spPr>
        <p:txBody>
          <a:bodyPr lIns="360000"/>
          <a:lstStyle/>
          <a:p>
            <a:r>
              <a:rPr lang="en-US"/>
              <a:t>Click to edit Master title style</a:t>
            </a:r>
          </a:p>
        </p:txBody>
      </p:sp>
      <p:sp>
        <p:nvSpPr>
          <p:cNvPr id="6" name="Content Placeholder 5">
            <a:extLst>
              <a:ext uri="{FF2B5EF4-FFF2-40B4-BE49-F238E27FC236}">
                <a16:creationId xmlns:a16="http://schemas.microsoft.com/office/drawing/2014/main" id="{B459B775-0997-D44B-8EDF-2DB7436E9C80}"/>
              </a:ext>
            </a:extLst>
          </p:cNvPr>
          <p:cNvSpPr>
            <a:spLocks noGrp="1"/>
          </p:cNvSpPr>
          <p:nvPr>
            <p:ph sz="quarter" idx="11" hasCustomPrompt="1"/>
          </p:nvPr>
        </p:nvSpPr>
        <p:spPr>
          <a:xfrm>
            <a:off x="731520" y="1563624"/>
            <a:ext cx="4596713" cy="4188511"/>
          </a:xfrm>
        </p:spPr>
        <p:txBody>
          <a:bodyPr/>
          <a:lstStyle/>
          <a:p>
            <a:pPr marL="305435" indent="-305435"/>
            <a:r>
              <a:rPr lang="en-US"/>
              <a:t>This is an example of text with the copy on the left and space for a </a:t>
            </a:r>
            <a:r>
              <a:rPr lang="en-CA"/>
              <a:t>chart, image, video or object on the right. </a:t>
            </a:r>
            <a:endParaRPr lang="en-US"/>
          </a:p>
          <a:p>
            <a:pPr marL="305435" indent="-305435"/>
            <a:r>
              <a:rPr lang="en-US"/>
              <a:t>If you don’t require bullets, simply highlight the text, and in the home tab, click the bullet menu and choose “none”.</a:t>
            </a:r>
          </a:p>
          <a:p>
            <a:pPr marL="629920" lvl="1" indent="-305435"/>
            <a:r>
              <a:rPr lang="en-US"/>
              <a:t>This is a sample sub-bullet</a:t>
            </a:r>
          </a:p>
          <a:p>
            <a:pPr lvl="4"/>
            <a:endParaRPr lang="en-US"/>
          </a:p>
        </p:txBody>
      </p:sp>
      <p:sp>
        <p:nvSpPr>
          <p:cNvPr id="7" name="Content Placeholder 6">
            <a:extLst>
              <a:ext uri="{FF2B5EF4-FFF2-40B4-BE49-F238E27FC236}">
                <a16:creationId xmlns:a16="http://schemas.microsoft.com/office/drawing/2014/main" id="{096027FF-528A-43AD-8447-44481F6ED9AA}"/>
              </a:ext>
            </a:extLst>
          </p:cNvPr>
          <p:cNvSpPr>
            <a:spLocks noGrp="1"/>
          </p:cNvSpPr>
          <p:nvPr>
            <p:ph sz="quarter" idx="13"/>
          </p:nvPr>
        </p:nvSpPr>
        <p:spPr>
          <a:xfrm>
            <a:off x="5674433" y="1563624"/>
            <a:ext cx="5868000" cy="4188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Slide Number Placeholder 5">
            <a:extLst>
              <a:ext uri="{FF2B5EF4-FFF2-40B4-BE49-F238E27FC236}">
                <a16:creationId xmlns:a16="http://schemas.microsoft.com/office/drawing/2014/main" id="{97A4C0B0-6C69-4AC9-8559-9559BB4B55B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3" name="Footer Placeholder 3">
            <a:extLst>
              <a:ext uri="{FF2B5EF4-FFF2-40B4-BE49-F238E27FC236}">
                <a16:creationId xmlns:a16="http://schemas.microsoft.com/office/drawing/2014/main" id="{09AB13E5-0203-4D2A-8AAC-04139D79C9A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3683632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left image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C428-2D31-C948-B769-0D6E07BD76AE}"/>
              </a:ext>
            </a:extLst>
          </p:cNvPr>
          <p:cNvSpPr>
            <a:spLocks noGrp="1"/>
          </p:cNvSpPr>
          <p:nvPr>
            <p:ph type="title"/>
          </p:nvPr>
        </p:nvSpPr>
        <p:spPr>
          <a:xfrm>
            <a:off x="1184400" y="1"/>
            <a:ext cx="11007600" cy="1023256"/>
          </a:xfrm>
          <a:prstGeom prst="rect">
            <a:avLst/>
          </a:prstGeom>
        </p:spPr>
        <p:txBody>
          <a:bodyPr lIns="360000"/>
          <a:lstStyle>
            <a:lvl1pPr>
              <a:defRPr/>
            </a:lvl1pPr>
          </a:lstStyle>
          <a:p>
            <a:r>
              <a:rPr lang="en-US"/>
              <a:t>Click to edit Master title style</a:t>
            </a:r>
          </a:p>
        </p:txBody>
      </p:sp>
      <p:sp>
        <p:nvSpPr>
          <p:cNvPr id="6" name="Content Placeholder 5">
            <a:extLst>
              <a:ext uri="{FF2B5EF4-FFF2-40B4-BE49-F238E27FC236}">
                <a16:creationId xmlns:a16="http://schemas.microsoft.com/office/drawing/2014/main" id="{B459B775-0997-D44B-8EDF-2DB7436E9C80}"/>
              </a:ext>
            </a:extLst>
          </p:cNvPr>
          <p:cNvSpPr>
            <a:spLocks noGrp="1"/>
          </p:cNvSpPr>
          <p:nvPr>
            <p:ph sz="quarter" idx="11" hasCustomPrompt="1"/>
          </p:nvPr>
        </p:nvSpPr>
        <p:spPr>
          <a:xfrm>
            <a:off x="6872211" y="1563624"/>
            <a:ext cx="4596713" cy="4188511"/>
          </a:xfrm>
        </p:spPr>
        <p:txBody>
          <a:bodyPr>
            <a:noAutofit/>
          </a:bodyPr>
          <a:lstStyle>
            <a:lvl1pPr>
              <a:defRPr/>
            </a:lvl1pPr>
          </a:lstStyle>
          <a:p>
            <a:pPr marL="305435" indent="-305435"/>
            <a:r>
              <a:rPr lang="en-US"/>
              <a:t>This is an example of text with the copy on the right and space for a </a:t>
            </a:r>
            <a:r>
              <a:rPr lang="en-CA"/>
              <a:t>chart, image, video or object on the left. </a:t>
            </a:r>
            <a:endParaRPr lang="en-US"/>
          </a:p>
          <a:p>
            <a:pPr marL="305435" indent="-305435"/>
            <a:r>
              <a:rPr lang="en-US"/>
              <a:t>If you don’t require bullets, simply highlight the text, and in the home tab, click the bullet menu and choose “none”.</a:t>
            </a:r>
          </a:p>
          <a:p>
            <a:pPr marL="629920" lvl="1" indent="-305435"/>
            <a:r>
              <a:rPr lang="en-US"/>
              <a:t>This is a sample sub-bullet</a:t>
            </a:r>
          </a:p>
          <a:p>
            <a:pPr lvl="4"/>
            <a:endParaRPr lang="en-US"/>
          </a:p>
        </p:txBody>
      </p:sp>
      <p:sp>
        <p:nvSpPr>
          <p:cNvPr id="7" name="Content Placeholder 6">
            <a:extLst>
              <a:ext uri="{FF2B5EF4-FFF2-40B4-BE49-F238E27FC236}">
                <a16:creationId xmlns:a16="http://schemas.microsoft.com/office/drawing/2014/main" id="{E0C79152-2773-4C0C-8A68-7B1A84F59D2C}"/>
              </a:ext>
            </a:extLst>
          </p:cNvPr>
          <p:cNvSpPr>
            <a:spLocks noGrp="1"/>
          </p:cNvSpPr>
          <p:nvPr>
            <p:ph sz="quarter" idx="13"/>
          </p:nvPr>
        </p:nvSpPr>
        <p:spPr>
          <a:xfrm>
            <a:off x="731520" y="1563624"/>
            <a:ext cx="5868000" cy="418851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Slide Number Placeholder 5">
            <a:extLst>
              <a:ext uri="{FF2B5EF4-FFF2-40B4-BE49-F238E27FC236}">
                <a16:creationId xmlns:a16="http://schemas.microsoft.com/office/drawing/2014/main" id="{49997162-5E70-A140-9A5E-C1398E989AF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0B8462BD-DD22-9E49-9507-738A25BCF6F0}"/>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867500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only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11AF2-C11C-774D-BF1F-6BCB5F539582}"/>
              </a:ext>
            </a:extLst>
          </p:cNvPr>
          <p:cNvSpPr>
            <a:spLocks noGrp="1"/>
          </p:cNvSpPr>
          <p:nvPr>
            <p:ph type="title"/>
          </p:nvPr>
        </p:nvSpPr>
        <p:spPr>
          <a:xfrm>
            <a:off x="1184400" y="1"/>
            <a:ext cx="11000486" cy="1023256"/>
          </a:xfrm>
          <a:prstGeom prst="rect">
            <a:avLst/>
          </a:prstGeom>
        </p:spPr>
        <p:txBody>
          <a:bodyPr/>
          <a:lstStyle>
            <a:lvl1pPr>
              <a:defRPr/>
            </a:lvl1pPr>
          </a:lstStyle>
          <a:p>
            <a:r>
              <a:rPr lang="en-US"/>
              <a:t>Click to edit Master title style</a:t>
            </a:r>
          </a:p>
        </p:txBody>
      </p:sp>
      <p:sp>
        <p:nvSpPr>
          <p:cNvPr id="8" name="Slide Number Placeholder 5">
            <a:extLst>
              <a:ext uri="{FF2B5EF4-FFF2-40B4-BE49-F238E27FC236}">
                <a16:creationId xmlns:a16="http://schemas.microsoft.com/office/drawing/2014/main" id="{6D992F4C-5082-4B23-8995-454B9BC9890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A226061E-96C8-4543-83C8-68655744F60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4951957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_Title only vertical blu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64F1AA93-7967-4940-B1CB-3640F9AA0D0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324" y="166800"/>
            <a:ext cx="1028700" cy="6705600"/>
          </a:xfrm>
          <a:prstGeom prst="rect">
            <a:avLst/>
          </a:prstGeom>
        </p:spPr>
      </p:pic>
      <p:sp>
        <p:nvSpPr>
          <p:cNvPr id="9" name="Footer Placeholder 3">
            <a:extLst>
              <a:ext uri="{FF2B5EF4-FFF2-40B4-BE49-F238E27FC236}">
                <a16:creationId xmlns:a16="http://schemas.microsoft.com/office/drawing/2014/main" id="{A226061E-96C8-4543-83C8-68655744F60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pic>
        <p:nvPicPr>
          <p:cNvPr id="11" name="Content Placeholder 5">
            <a:extLst>
              <a:ext uri="{FF2B5EF4-FFF2-40B4-BE49-F238E27FC236}">
                <a16:creationId xmlns:a16="http://schemas.microsoft.com/office/drawing/2014/main" id="{12AD81E1-3FC6-45D1-8656-B9D1EBB1C5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660743" y="6289108"/>
            <a:ext cx="1130300" cy="228600"/>
          </a:xfrm>
          <a:prstGeom prst="rect">
            <a:avLst/>
          </a:prstGeom>
        </p:spPr>
      </p:pic>
      <p:sp>
        <p:nvSpPr>
          <p:cNvPr id="2" name="Title 1">
            <a:extLst>
              <a:ext uri="{FF2B5EF4-FFF2-40B4-BE49-F238E27FC236}">
                <a16:creationId xmlns:a16="http://schemas.microsoft.com/office/drawing/2014/main" id="{8CD11AF2-C11C-774D-BF1F-6BCB5F539582}"/>
              </a:ext>
            </a:extLst>
          </p:cNvPr>
          <p:cNvSpPr>
            <a:spLocks noGrp="1"/>
          </p:cNvSpPr>
          <p:nvPr userDrawn="1">
            <p:ph type="title"/>
          </p:nvPr>
        </p:nvSpPr>
        <p:spPr>
          <a:xfrm rot="16200000" flipH="1">
            <a:off x="-1489423" y="2907292"/>
            <a:ext cx="4003222" cy="1024375"/>
          </a:xfrm>
          <a:prstGeom prst="rect">
            <a:avLst/>
          </a:prstGeom>
        </p:spPr>
        <p:txBody>
          <a:bodyPr>
            <a:normAutofit/>
          </a:bodyPr>
          <a:lstStyle>
            <a:lvl1pPr algn="r">
              <a:defRPr sz="2000"/>
            </a:lvl1pPr>
          </a:lstStyle>
          <a:p>
            <a:r>
              <a:rPr lang="en-US"/>
              <a:t>Click to edit Master title style</a:t>
            </a:r>
          </a:p>
        </p:txBody>
      </p:sp>
      <p:sp>
        <p:nvSpPr>
          <p:cNvPr id="8" name="Slide Number Placeholder 5">
            <a:extLst>
              <a:ext uri="{FF2B5EF4-FFF2-40B4-BE49-F238E27FC236}">
                <a16:creationId xmlns:a16="http://schemas.microsoft.com/office/drawing/2014/main" id="{6D992F4C-5082-4B23-8995-454B9BC9890E}"/>
              </a:ext>
            </a:extLst>
          </p:cNvPr>
          <p:cNvSpPr>
            <a:spLocks noGrp="1"/>
          </p:cNvSpPr>
          <p:nvPr userDrawn="1">
            <p:ph type="sldNum" sz="quarter" idx="4"/>
          </p:nvPr>
        </p:nvSpPr>
        <p:spPr>
          <a:xfrm>
            <a:off x="731520" y="6251856"/>
            <a:ext cx="467430" cy="365125"/>
          </a:xfrm>
          <a:prstGeom prst="rect">
            <a:avLst/>
          </a:prstGeom>
        </p:spPr>
        <p:txBody>
          <a:bodyPr vert="horz" lIns="91440" tIns="45720" rIns="91440" bIns="45720" rtlCol="0" anchor="ctr"/>
          <a:lstStyle>
            <a:lvl1pPr algn="l">
              <a:defRPr sz="1200">
                <a:solidFill>
                  <a:schemeClr val="bg1"/>
                </a:solidFill>
              </a:defRPr>
            </a:lvl1pPr>
          </a:lstStyle>
          <a:p>
            <a:fld id="{926D42CC-6432-426B-9DA3-4963AAB53B1D}" type="slidenum">
              <a:rPr lang="en-CA" smtClean="0"/>
              <a:pPr/>
              <a:t>‹#›</a:t>
            </a:fld>
            <a:endParaRPr lang="en-CA"/>
          </a:p>
        </p:txBody>
      </p:sp>
    </p:spTree>
    <p:extLst>
      <p:ext uri="{BB962C8B-B14F-4D97-AF65-F5344CB8AC3E}">
        <p14:creationId xmlns:p14="http://schemas.microsoft.com/office/powerpoint/2010/main" val="298771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875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34BC40-1829-4458-8BDB-7F5CA2BF4473}"/>
              </a:ext>
            </a:extLst>
          </p:cNvPr>
          <p:cNvSpPr/>
          <p:nvPr userDrawn="1"/>
        </p:nvSpPr>
        <p:spPr>
          <a:xfrm>
            <a:off x="0" y="5833872"/>
            <a:ext cx="12192000" cy="1024128"/>
          </a:xfrm>
          <a:prstGeom prst="rect">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AF46D766-88C8-4731-97C8-2784DF9D75CB}"/>
              </a:ext>
            </a:extLst>
          </p:cNvPr>
          <p:cNvSpPr>
            <a:spLocks noGrp="1"/>
          </p:cNvSpPr>
          <p:nvPr>
            <p:ph type="ctrTitle"/>
          </p:nvPr>
        </p:nvSpPr>
        <p:spPr>
          <a:xfrm>
            <a:off x="805052" y="3388455"/>
            <a:ext cx="9925818" cy="967637"/>
          </a:xfrm>
          <a:prstGeom prst="rect">
            <a:avLst/>
          </a:prstGeo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3" name="Subtitle 2">
            <a:extLst>
              <a:ext uri="{FF2B5EF4-FFF2-40B4-BE49-F238E27FC236}">
                <a16:creationId xmlns:a16="http://schemas.microsoft.com/office/drawing/2014/main" id="{C3316675-FFB3-4422-90E7-60DAB0A8B00B}"/>
              </a:ext>
            </a:extLst>
          </p:cNvPr>
          <p:cNvSpPr>
            <a:spLocks noGrp="1"/>
          </p:cNvSpPr>
          <p:nvPr>
            <p:ph type="subTitle" idx="1"/>
          </p:nvPr>
        </p:nvSpPr>
        <p:spPr>
          <a:xfrm>
            <a:off x="813816" y="4586192"/>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Slide Number Placeholder 5">
            <a:extLst>
              <a:ext uri="{FF2B5EF4-FFF2-40B4-BE49-F238E27FC236}">
                <a16:creationId xmlns:a16="http://schemas.microsoft.com/office/drawing/2014/main" id="{4EF3512B-F8DF-4AD7-B781-0F56B1DE6462}"/>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chemeClr val="bg2"/>
                </a:solidFill>
              </a:defRPr>
            </a:lvl1pPr>
          </a:lstStyle>
          <a:p>
            <a:fld id="{926D42CC-6432-426B-9DA3-4963AAB53B1D}" type="slidenum">
              <a:rPr lang="en-CA" smtClean="0"/>
              <a:pPr/>
              <a:t>‹#›</a:t>
            </a:fld>
            <a:endParaRPr lang="en-CA"/>
          </a:p>
        </p:txBody>
      </p:sp>
      <p:sp>
        <p:nvSpPr>
          <p:cNvPr id="12" name="Footer Placeholder 3">
            <a:extLst>
              <a:ext uri="{FF2B5EF4-FFF2-40B4-BE49-F238E27FC236}">
                <a16:creationId xmlns:a16="http://schemas.microsoft.com/office/drawing/2014/main" id="{AE311B05-2C8A-480F-B40E-99B584B0789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chemeClr val="bg2"/>
                </a:solidFill>
              </a:defRPr>
            </a:lvl1pPr>
          </a:lstStyle>
          <a:p>
            <a:endParaRPr lang="en-US"/>
          </a:p>
        </p:txBody>
      </p:sp>
      <p:pic>
        <p:nvPicPr>
          <p:cNvPr id="14" name="Graphic 13">
            <a:extLst>
              <a:ext uri="{FF2B5EF4-FFF2-40B4-BE49-F238E27FC236}">
                <a16:creationId xmlns:a16="http://schemas.microsoft.com/office/drawing/2014/main" id="{50D524E9-E660-429B-8FC8-D0963097F9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6166" y="0"/>
            <a:ext cx="2445834" cy="1883076"/>
          </a:xfrm>
          <a:prstGeom prst="rect">
            <a:avLst/>
          </a:prstGeom>
        </p:spPr>
      </p:pic>
    </p:spTree>
    <p:extLst>
      <p:ext uri="{BB962C8B-B14F-4D97-AF65-F5344CB8AC3E}">
        <p14:creationId xmlns:p14="http://schemas.microsoft.com/office/powerpoint/2010/main" val="86359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8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97" b="31625"/>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11" name="Title 1">
            <a:extLst>
              <a:ext uri="{FF2B5EF4-FFF2-40B4-BE49-F238E27FC236}">
                <a16:creationId xmlns:a16="http://schemas.microsoft.com/office/drawing/2014/main" id="{8A209F48-7541-4F85-8D5F-B1DBB5096DBE}"/>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2" name="Subtitle 2">
            <a:extLst>
              <a:ext uri="{FF2B5EF4-FFF2-40B4-BE49-F238E27FC236}">
                <a16:creationId xmlns:a16="http://schemas.microsoft.com/office/drawing/2014/main" id="{AB328EAA-7D43-4FA5-B439-147606E1C696}"/>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2323688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ingle column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1568741"/>
            <a:ext cx="10725912" cy="4293234"/>
          </a:xfrm>
        </p:spPr>
        <p:txBody>
          <a:bodyPr numCol="1" spcCol="72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027EE0DC-7922-4E4F-8421-75B6E383523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2" name="Footer Placeholder 3">
            <a:extLst>
              <a:ext uri="{FF2B5EF4-FFF2-40B4-BE49-F238E27FC236}">
                <a16:creationId xmlns:a16="http://schemas.microsoft.com/office/drawing/2014/main" id="{63FA0637-B81F-4B3C-94CF-6287C181C597}"/>
              </a:ext>
            </a:extLst>
          </p:cNvPr>
          <p:cNvSpPr>
            <a:spLocks noGrp="1"/>
          </p:cNvSpPr>
          <p:nvPr>
            <p:ph type="ftr" sz="quarter" idx="3"/>
          </p:nvPr>
        </p:nvSpPr>
        <p:spPr>
          <a:xfrm>
            <a:off x="1198950" y="6251847"/>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8549891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ingle column subtitle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519362"/>
            <a:ext cx="10725912" cy="3341687"/>
          </a:xfrm>
        </p:spPr>
        <p:txBody>
          <a:bodyPr numCol="3" spcCol="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20" y="1565275"/>
            <a:ext cx="10725912" cy="841229"/>
          </a:xfrm>
        </p:spPr>
        <p:txBody>
          <a:bodyPr>
            <a:noAutofit/>
          </a:bodyPr>
          <a:lstStyle>
            <a:lvl1pPr marL="0" indent="0">
              <a:buFontTx/>
              <a:buNone/>
              <a:defRPr sz="2000" b="1" i="0" baseline="0">
                <a:solidFill>
                  <a:schemeClr val="accent1"/>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1" name="Slide Number Placeholder 5">
            <a:extLst>
              <a:ext uri="{FF2B5EF4-FFF2-40B4-BE49-F238E27FC236}">
                <a16:creationId xmlns:a16="http://schemas.microsoft.com/office/drawing/2014/main" id="{CBC93DDB-90E7-417E-943C-1DF71CE479F7}"/>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2" name="Footer Placeholder 3">
            <a:extLst>
              <a:ext uri="{FF2B5EF4-FFF2-40B4-BE49-F238E27FC236}">
                <a16:creationId xmlns:a16="http://schemas.microsoft.com/office/drawing/2014/main" id="{346BEA70-35A6-44AC-972D-D8B94FCD013C}"/>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5174951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umn gre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1567024"/>
            <a:ext cx="4937760" cy="42856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1567024"/>
            <a:ext cx="4937760" cy="42856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12" name="Slide Number Placeholder 5">
            <a:extLst>
              <a:ext uri="{FF2B5EF4-FFF2-40B4-BE49-F238E27FC236}">
                <a16:creationId xmlns:a16="http://schemas.microsoft.com/office/drawing/2014/main" id="{2E3F1A78-57FB-49B6-9F1E-9E253DD1D804}"/>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3" name="Footer Placeholder 3">
            <a:extLst>
              <a:ext uri="{FF2B5EF4-FFF2-40B4-BE49-F238E27FC236}">
                <a16:creationId xmlns:a16="http://schemas.microsoft.com/office/drawing/2014/main" id="{7E784486-E4BA-44E8-8CB0-C8EBF077124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7978369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 subtitle gre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2181224"/>
            <a:ext cx="4937760" cy="367143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2181224"/>
            <a:ext cx="4937760" cy="367143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7" name="Text Placeholder 3">
            <a:extLst>
              <a:ext uri="{FF2B5EF4-FFF2-40B4-BE49-F238E27FC236}">
                <a16:creationId xmlns:a16="http://schemas.microsoft.com/office/drawing/2014/main" id="{3FFA3550-27C8-42DC-87E6-85520A756AE8}"/>
              </a:ext>
            </a:extLst>
          </p:cNvPr>
          <p:cNvSpPr>
            <a:spLocks noGrp="1"/>
          </p:cNvSpPr>
          <p:nvPr>
            <p:ph type="body" sz="quarter" idx="15"/>
          </p:nvPr>
        </p:nvSpPr>
        <p:spPr>
          <a:xfrm>
            <a:off x="731520" y="1587597"/>
            <a:ext cx="4937639" cy="511175"/>
          </a:xfrm>
        </p:spPr>
        <p:txBody>
          <a:bodyPr>
            <a:noAutofit/>
          </a:bodyPr>
          <a:lstStyle>
            <a:lvl1pPr marL="0" indent="0" algn="l">
              <a:buFontTx/>
              <a:buNone/>
              <a:defRPr sz="2000" b="1" i="0" baseline="0">
                <a:solidFill>
                  <a:schemeClr val="accent1"/>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27495D9C-F4D2-4D2D-9F0A-715AC99EDEC0}"/>
              </a:ext>
            </a:extLst>
          </p:cNvPr>
          <p:cNvSpPr>
            <a:spLocks noGrp="1"/>
          </p:cNvSpPr>
          <p:nvPr>
            <p:ph type="body" sz="quarter" idx="17"/>
          </p:nvPr>
        </p:nvSpPr>
        <p:spPr>
          <a:xfrm>
            <a:off x="6522840" y="1587596"/>
            <a:ext cx="4937639" cy="511175"/>
          </a:xfrm>
        </p:spPr>
        <p:txBody>
          <a:bodyPr>
            <a:noAutofit/>
          </a:bodyPr>
          <a:lstStyle>
            <a:lvl1pPr marL="0" indent="0" algn="l">
              <a:buFontTx/>
              <a:buNone/>
              <a:defRPr sz="2000" b="1" i="0" baseline="0">
                <a:solidFill>
                  <a:schemeClr val="accent1"/>
                </a:solidFill>
                <a:latin typeface="+mj-lt"/>
              </a:defRPr>
            </a:lvl1pPr>
          </a:lstStyle>
          <a:p>
            <a:pPr lvl="0"/>
            <a:r>
              <a:rPr lang="en-US"/>
              <a:t>Click to edit Master text styles</a:t>
            </a:r>
          </a:p>
        </p:txBody>
      </p:sp>
      <p:sp>
        <p:nvSpPr>
          <p:cNvPr id="14" name="Slide Number Placeholder 5">
            <a:extLst>
              <a:ext uri="{FF2B5EF4-FFF2-40B4-BE49-F238E27FC236}">
                <a16:creationId xmlns:a16="http://schemas.microsoft.com/office/drawing/2014/main" id="{BC57B54B-43E4-431F-98A2-B30AB006FA93}"/>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ED563999-8210-4AD6-AA8A-E2F5A60BC1BF}"/>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6260223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lumn overview gre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2505075"/>
            <a:ext cx="4937760" cy="3347586"/>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2841" y="2505075"/>
            <a:ext cx="4937760" cy="3347586"/>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7" name="Text Placeholder 15">
            <a:extLst>
              <a:ext uri="{FF2B5EF4-FFF2-40B4-BE49-F238E27FC236}">
                <a16:creationId xmlns:a16="http://schemas.microsoft.com/office/drawing/2014/main" id="{11D2A00C-9D09-4934-913E-9B520B3B3B67}"/>
              </a:ext>
            </a:extLst>
          </p:cNvPr>
          <p:cNvSpPr>
            <a:spLocks noGrp="1"/>
          </p:cNvSpPr>
          <p:nvPr>
            <p:ph type="body" sz="quarter" idx="16"/>
          </p:nvPr>
        </p:nvSpPr>
        <p:spPr>
          <a:xfrm>
            <a:off x="731520" y="1565275"/>
            <a:ext cx="10725912" cy="841229"/>
          </a:xfrm>
        </p:spPr>
        <p:txBody>
          <a:bodyPr>
            <a:noAutofit/>
          </a:bodyPr>
          <a:lstStyle>
            <a:lvl1pPr marL="0" indent="0">
              <a:buFontTx/>
              <a:buNone/>
              <a:defRPr sz="2000" b="1" i="0" baseline="0">
                <a:solidFill>
                  <a:schemeClr val="accent1"/>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3" name="Slide Number Placeholder 5">
            <a:extLst>
              <a:ext uri="{FF2B5EF4-FFF2-40B4-BE49-F238E27FC236}">
                <a16:creationId xmlns:a16="http://schemas.microsoft.com/office/drawing/2014/main" id="{9F3ED55C-AC48-483B-8128-6E399690BE03}"/>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4" name="Footer Placeholder 3">
            <a:extLst>
              <a:ext uri="{FF2B5EF4-FFF2-40B4-BE49-F238E27FC236}">
                <a16:creationId xmlns:a16="http://schemas.microsoft.com/office/drawing/2014/main" id="{E3793DB8-A4C9-472B-80E5-F28B80FDC825}"/>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9856932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lumn icon gre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8366" y="3604091"/>
            <a:ext cx="4937760" cy="224856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5936" y="3604091"/>
            <a:ext cx="4937760" cy="2248569"/>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8" name="Text Placeholder 3">
            <a:extLst>
              <a:ext uri="{FF2B5EF4-FFF2-40B4-BE49-F238E27FC236}">
                <a16:creationId xmlns:a16="http://schemas.microsoft.com/office/drawing/2014/main" id="{068FA06D-9FF7-4ABB-90F5-76593F9601CB}"/>
              </a:ext>
            </a:extLst>
          </p:cNvPr>
          <p:cNvSpPr>
            <a:spLocks noGrp="1"/>
          </p:cNvSpPr>
          <p:nvPr>
            <p:ph type="body" sz="quarter" idx="15"/>
          </p:nvPr>
        </p:nvSpPr>
        <p:spPr>
          <a:xfrm>
            <a:off x="1574383" y="2855861"/>
            <a:ext cx="3245727" cy="640376"/>
          </a:xfrm>
        </p:spPr>
        <p:txBody>
          <a:bodyPr>
            <a:noAutofit/>
          </a:bodyPr>
          <a:lstStyle>
            <a:lvl1pPr marL="0" indent="0" algn="ctr">
              <a:buFontTx/>
              <a:buNone/>
              <a:defRPr b="1" i="0" baseline="0">
                <a:solidFill>
                  <a:schemeClr val="accent1"/>
                </a:solidFill>
                <a:latin typeface="+mj-lt"/>
              </a:defRPr>
            </a:lvl1pPr>
          </a:lstStyle>
          <a:p>
            <a:pPr lvl="0"/>
            <a:r>
              <a:rPr lang="en-US"/>
              <a:t>Click to edit Master text styles</a:t>
            </a:r>
          </a:p>
        </p:txBody>
      </p:sp>
      <p:sp>
        <p:nvSpPr>
          <p:cNvPr id="11" name="Text Placeholder 3">
            <a:extLst>
              <a:ext uri="{FF2B5EF4-FFF2-40B4-BE49-F238E27FC236}">
                <a16:creationId xmlns:a16="http://schemas.microsoft.com/office/drawing/2014/main" id="{79D634B2-3746-44EF-9CFA-50EEBC69BBC9}"/>
              </a:ext>
            </a:extLst>
          </p:cNvPr>
          <p:cNvSpPr>
            <a:spLocks noGrp="1"/>
          </p:cNvSpPr>
          <p:nvPr>
            <p:ph type="body" sz="quarter" idx="19"/>
          </p:nvPr>
        </p:nvSpPr>
        <p:spPr>
          <a:xfrm>
            <a:off x="7371952" y="2855861"/>
            <a:ext cx="3245728" cy="640376"/>
          </a:xfrm>
        </p:spPr>
        <p:txBody>
          <a:bodyPr>
            <a:noAutofit/>
          </a:bodyPr>
          <a:lstStyle>
            <a:lvl1pPr marL="0" indent="0" algn="ctr">
              <a:buFontTx/>
              <a:buNone/>
              <a:defRPr b="1" i="0" baseline="0">
                <a:solidFill>
                  <a:schemeClr val="accent1"/>
                </a:solidFill>
                <a:latin typeface="+mj-lt"/>
              </a:defRPr>
            </a:lvl1pPr>
          </a:lstStyle>
          <a:p>
            <a:pPr lvl="0"/>
            <a:r>
              <a:rPr lang="en-US"/>
              <a:t>Click to edit Master text styles</a:t>
            </a:r>
          </a:p>
        </p:txBody>
      </p:sp>
      <p:sp>
        <p:nvSpPr>
          <p:cNvPr id="12" name="Picture Placeholder 2">
            <a:extLst>
              <a:ext uri="{FF2B5EF4-FFF2-40B4-BE49-F238E27FC236}">
                <a16:creationId xmlns:a16="http://schemas.microsoft.com/office/drawing/2014/main" id="{DC33B485-7F73-4767-A26D-5F8C6486E992}"/>
              </a:ext>
            </a:extLst>
          </p:cNvPr>
          <p:cNvSpPr>
            <a:spLocks noGrp="1"/>
          </p:cNvSpPr>
          <p:nvPr>
            <p:ph type="pic" sz="quarter" idx="21" hasCustomPrompt="1"/>
          </p:nvPr>
        </p:nvSpPr>
        <p:spPr>
          <a:xfrm>
            <a:off x="2511446" y="1376406"/>
            <a:ext cx="1371600" cy="1371600"/>
          </a:xfrm>
        </p:spPr>
        <p:txBody>
          <a:bodyPr/>
          <a:lstStyle>
            <a:lvl1pPr marL="0" indent="0">
              <a:buNone/>
              <a:defRPr/>
            </a:lvl1pPr>
          </a:lstStyle>
          <a:p>
            <a:r>
              <a:rPr lang="en-US"/>
              <a:t>Click to add picture</a:t>
            </a:r>
          </a:p>
        </p:txBody>
      </p:sp>
      <p:sp>
        <p:nvSpPr>
          <p:cNvPr id="14" name="Picture Placeholder 2">
            <a:extLst>
              <a:ext uri="{FF2B5EF4-FFF2-40B4-BE49-F238E27FC236}">
                <a16:creationId xmlns:a16="http://schemas.microsoft.com/office/drawing/2014/main" id="{08D4CA47-7C1F-42C7-9D33-513EBAA00C23}"/>
              </a:ext>
            </a:extLst>
          </p:cNvPr>
          <p:cNvSpPr>
            <a:spLocks noGrp="1"/>
          </p:cNvSpPr>
          <p:nvPr>
            <p:ph type="pic" sz="quarter" idx="23" hasCustomPrompt="1"/>
          </p:nvPr>
        </p:nvSpPr>
        <p:spPr>
          <a:xfrm>
            <a:off x="8309016" y="1377533"/>
            <a:ext cx="1371600" cy="1371600"/>
          </a:xfrm>
        </p:spPr>
        <p:txBody>
          <a:bodyPr/>
          <a:lstStyle>
            <a:lvl1pPr marL="0" indent="0">
              <a:buNone/>
              <a:defRPr/>
            </a:lvl1pPr>
          </a:lstStyle>
          <a:p>
            <a:r>
              <a:rPr lang="en-US"/>
              <a:t>Click to add picture</a:t>
            </a:r>
          </a:p>
        </p:txBody>
      </p:sp>
      <p:sp>
        <p:nvSpPr>
          <p:cNvPr id="17" name="Slide Number Placeholder 5">
            <a:extLst>
              <a:ext uri="{FF2B5EF4-FFF2-40B4-BE49-F238E27FC236}">
                <a16:creationId xmlns:a16="http://schemas.microsoft.com/office/drawing/2014/main" id="{B48A3E08-928F-4207-AD31-E274D393F098}"/>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6C4D119F-D092-4519-A95F-DD5CAD1C009F}"/>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1277985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hree column basic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1563631"/>
            <a:ext cx="3200400" cy="4297416"/>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1563631"/>
            <a:ext cx="3200400" cy="4297416"/>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1574797"/>
            <a:ext cx="3200400" cy="42862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062453B9-E54C-47FE-85A4-9DF7B2C548E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5369B522-C5F3-4331-8122-6E0A2C78CE67}"/>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9046588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hree column overview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79697"/>
            <a:ext cx="3200400" cy="34813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19" y="1567544"/>
            <a:ext cx="10718637" cy="697484"/>
          </a:xfrm>
        </p:spPr>
        <p:txBody>
          <a:bodyPr>
            <a:noAutofit/>
          </a:bodyPr>
          <a:lstStyle>
            <a:lvl1pPr marL="0" indent="0">
              <a:buFontTx/>
              <a:buNone/>
              <a:defRPr sz="2000" b="1" i="0" baseline="0">
                <a:solidFill>
                  <a:schemeClr val="accent1"/>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2379697"/>
            <a:ext cx="3200400" cy="34813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2379697"/>
            <a:ext cx="3200400" cy="34813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860BFF0C-B8CE-4037-B55C-0690FDD90A5B}"/>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5" name="Footer Placeholder 3">
            <a:extLst>
              <a:ext uri="{FF2B5EF4-FFF2-40B4-BE49-F238E27FC236}">
                <a16:creationId xmlns:a16="http://schemas.microsoft.com/office/drawing/2014/main" id="{1ADE1583-7F24-4F66-A98D-6ECA47A543AE}"/>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2916968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lumn subtitle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3" name="Content Placeholder 2">
            <a:extLst>
              <a:ext uri="{FF2B5EF4-FFF2-40B4-BE49-F238E27FC236}">
                <a16:creationId xmlns:a16="http://schemas.microsoft.com/office/drawing/2014/main" id="{1977C754-42D3-A64B-BD61-16B4D9FB9882}"/>
              </a:ext>
            </a:extLst>
          </p:cNvPr>
          <p:cNvSpPr>
            <a:spLocks noGrp="1"/>
          </p:cNvSpPr>
          <p:nvPr>
            <p:ph sz="quarter" idx="15"/>
          </p:nvPr>
        </p:nvSpPr>
        <p:spPr>
          <a:xfrm>
            <a:off x="731520" y="2379697"/>
            <a:ext cx="3200400" cy="34813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a:extLst>
              <a:ext uri="{FF2B5EF4-FFF2-40B4-BE49-F238E27FC236}">
                <a16:creationId xmlns:a16="http://schemas.microsoft.com/office/drawing/2014/main" id="{70516D32-E2D3-F749-8E7A-18753CDA1B12}"/>
              </a:ext>
            </a:extLst>
          </p:cNvPr>
          <p:cNvSpPr>
            <a:spLocks noGrp="1"/>
          </p:cNvSpPr>
          <p:nvPr>
            <p:ph type="body" sz="quarter" idx="16"/>
          </p:nvPr>
        </p:nvSpPr>
        <p:spPr>
          <a:xfrm>
            <a:off x="731520" y="1567544"/>
            <a:ext cx="3200400" cy="697484"/>
          </a:xfrm>
        </p:spPr>
        <p:txBody>
          <a:bodyPr>
            <a:noAutofit/>
          </a:bodyPr>
          <a:lstStyle>
            <a:lvl1pPr marL="0" indent="0">
              <a:buFontTx/>
              <a:buNone/>
              <a:defRPr sz="1800" b="1" i="0" baseline="0">
                <a:solidFill>
                  <a:schemeClr val="accent1"/>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B494E25-6599-45AD-8BF1-D99EB5863CDA}"/>
              </a:ext>
            </a:extLst>
          </p:cNvPr>
          <p:cNvSpPr>
            <a:spLocks noGrp="1"/>
          </p:cNvSpPr>
          <p:nvPr>
            <p:ph sz="quarter" idx="17"/>
          </p:nvPr>
        </p:nvSpPr>
        <p:spPr>
          <a:xfrm>
            <a:off x="4490639" y="2379697"/>
            <a:ext cx="3200400" cy="34813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945341E2-323C-47D0-876C-C32ACDF488A3}"/>
              </a:ext>
            </a:extLst>
          </p:cNvPr>
          <p:cNvSpPr>
            <a:spLocks noGrp="1"/>
          </p:cNvSpPr>
          <p:nvPr>
            <p:ph sz="quarter" idx="18"/>
          </p:nvPr>
        </p:nvSpPr>
        <p:spPr>
          <a:xfrm>
            <a:off x="8249757" y="2379697"/>
            <a:ext cx="3200400" cy="3481350"/>
          </a:xfrm>
        </p:spPr>
        <p:txBody>
          <a:bodyPr numCol="1" spcCol="72000">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5">
            <a:extLst>
              <a:ext uri="{FF2B5EF4-FFF2-40B4-BE49-F238E27FC236}">
                <a16:creationId xmlns:a16="http://schemas.microsoft.com/office/drawing/2014/main" id="{2CA7EE19-5B6E-4F08-95F4-C078FD251C52}"/>
              </a:ext>
            </a:extLst>
          </p:cNvPr>
          <p:cNvSpPr>
            <a:spLocks noGrp="1"/>
          </p:cNvSpPr>
          <p:nvPr>
            <p:ph type="body" sz="quarter" idx="19"/>
          </p:nvPr>
        </p:nvSpPr>
        <p:spPr>
          <a:xfrm>
            <a:off x="4490639" y="1574797"/>
            <a:ext cx="3200400" cy="692166"/>
          </a:xfrm>
        </p:spPr>
        <p:txBody>
          <a:bodyPr>
            <a:noAutofit/>
          </a:bodyPr>
          <a:lstStyle>
            <a:lvl1pPr marL="0" indent="0">
              <a:buFontTx/>
              <a:buNone/>
              <a:defRPr sz="1800" b="1" i="0" baseline="0">
                <a:solidFill>
                  <a:schemeClr val="accent1"/>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1" name="Text Placeholder 15">
            <a:extLst>
              <a:ext uri="{FF2B5EF4-FFF2-40B4-BE49-F238E27FC236}">
                <a16:creationId xmlns:a16="http://schemas.microsoft.com/office/drawing/2014/main" id="{13CF97DD-6C59-4044-9957-33D06401B16F}"/>
              </a:ext>
            </a:extLst>
          </p:cNvPr>
          <p:cNvSpPr>
            <a:spLocks noGrp="1"/>
          </p:cNvSpPr>
          <p:nvPr>
            <p:ph type="body" sz="quarter" idx="20"/>
          </p:nvPr>
        </p:nvSpPr>
        <p:spPr>
          <a:xfrm>
            <a:off x="8249757" y="1563631"/>
            <a:ext cx="3200400" cy="692166"/>
          </a:xfrm>
        </p:spPr>
        <p:txBody>
          <a:bodyPr>
            <a:noAutofit/>
          </a:bodyPr>
          <a:lstStyle>
            <a:lvl1pPr marL="0" indent="0">
              <a:buFontTx/>
              <a:buNone/>
              <a:defRPr sz="1800" b="1" i="0" baseline="0">
                <a:solidFill>
                  <a:schemeClr val="accent1"/>
                </a:solidFill>
              </a:defRPr>
            </a:lvl1pPr>
            <a:lvl2pPr marL="324000" indent="0">
              <a:buFontTx/>
              <a:buNone/>
              <a:defRPr/>
            </a:lvl2pPr>
            <a:lvl3pPr marL="630000" indent="0">
              <a:buFontTx/>
              <a:buNone/>
              <a:defRPr/>
            </a:lvl3pPr>
            <a:lvl4pPr marL="1008000" indent="0">
              <a:buFontTx/>
              <a:buNone/>
              <a:defRPr/>
            </a:lvl4pPr>
            <a:lvl5pPr marL="1368000" indent="0">
              <a:buFontTx/>
              <a:buNone/>
              <a:defRPr/>
            </a:lvl5pPr>
          </a:lstStyle>
          <a:p>
            <a:pPr lvl="0"/>
            <a:r>
              <a:rPr lang="en-US"/>
              <a:t>Click to edit Master text styles</a:t>
            </a:r>
          </a:p>
        </p:txBody>
      </p:sp>
      <p:sp>
        <p:nvSpPr>
          <p:cNvPr id="17" name="Slide Number Placeholder 5">
            <a:extLst>
              <a:ext uri="{FF2B5EF4-FFF2-40B4-BE49-F238E27FC236}">
                <a16:creationId xmlns:a16="http://schemas.microsoft.com/office/drawing/2014/main" id="{8E39CA54-28C9-478E-BCA0-B529F1600D5E}"/>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A7E9A3CB-8ACD-4F25-9ECD-41F0D9767B9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1189205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hree column icon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4" name="Text Placeholder 3">
            <a:extLst>
              <a:ext uri="{FF2B5EF4-FFF2-40B4-BE49-F238E27FC236}">
                <a16:creationId xmlns:a16="http://schemas.microsoft.com/office/drawing/2014/main" id="{472AE7EC-CF80-CB40-94BC-5EC6091EE25F}"/>
              </a:ext>
            </a:extLst>
          </p:cNvPr>
          <p:cNvSpPr>
            <a:spLocks noGrp="1"/>
          </p:cNvSpPr>
          <p:nvPr>
            <p:ph type="body" sz="quarter" idx="15"/>
          </p:nvPr>
        </p:nvSpPr>
        <p:spPr>
          <a:xfrm>
            <a:off x="725212" y="2855861"/>
            <a:ext cx="3245727" cy="640376"/>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7" name="Text Placeholder 6">
            <a:extLst>
              <a:ext uri="{FF2B5EF4-FFF2-40B4-BE49-F238E27FC236}">
                <a16:creationId xmlns:a16="http://schemas.microsoft.com/office/drawing/2014/main" id="{3E0578F5-5AB4-A245-8A37-4E21D68F3200}"/>
              </a:ext>
            </a:extLst>
          </p:cNvPr>
          <p:cNvSpPr>
            <a:spLocks noGrp="1"/>
          </p:cNvSpPr>
          <p:nvPr>
            <p:ph type="body" sz="quarter" idx="16"/>
          </p:nvPr>
        </p:nvSpPr>
        <p:spPr>
          <a:xfrm>
            <a:off x="725212" y="3538182"/>
            <a:ext cx="3245726" cy="2395893"/>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a:extLst>
              <a:ext uri="{FF2B5EF4-FFF2-40B4-BE49-F238E27FC236}">
                <a16:creationId xmlns:a16="http://schemas.microsoft.com/office/drawing/2014/main" id="{0259C8DA-2D85-9841-B602-AEA61EFB68D6}"/>
              </a:ext>
            </a:extLst>
          </p:cNvPr>
          <p:cNvSpPr>
            <a:spLocks noGrp="1"/>
          </p:cNvSpPr>
          <p:nvPr>
            <p:ph type="body" sz="quarter" idx="17"/>
          </p:nvPr>
        </p:nvSpPr>
        <p:spPr>
          <a:xfrm>
            <a:off x="4473460" y="2855861"/>
            <a:ext cx="3245726" cy="640376"/>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17" name="Text Placeholder 6">
            <a:extLst>
              <a:ext uri="{FF2B5EF4-FFF2-40B4-BE49-F238E27FC236}">
                <a16:creationId xmlns:a16="http://schemas.microsoft.com/office/drawing/2014/main" id="{5C481BE8-690A-524B-8CA3-1DCACDF885EB}"/>
              </a:ext>
            </a:extLst>
          </p:cNvPr>
          <p:cNvSpPr>
            <a:spLocks noGrp="1"/>
          </p:cNvSpPr>
          <p:nvPr>
            <p:ph type="body" sz="quarter" idx="18"/>
          </p:nvPr>
        </p:nvSpPr>
        <p:spPr>
          <a:xfrm>
            <a:off x="4473460" y="3538182"/>
            <a:ext cx="3245726" cy="2395893"/>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3">
            <a:extLst>
              <a:ext uri="{FF2B5EF4-FFF2-40B4-BE49-F238E27FC236}">
                <a16:creationId xmlns:a16="http://schemas.microsoft.com/office/drawing/2014/main" id="{D24ACC9A-E2FC-AF41-86B4-FB0E0998F1BB}"/>
              </a:ext>
            </a:extLst>
          </p:cNvPr>
          <p:cNvSpPr>
            <a:spLocks noGrp="1"/>
          </p:cNvSpPr>
          <p:nvPr>
            <p:ph type="body" sz="quarter" idx="19"/>
          </p:nvPr>
        </p:nvSpPr>
        <p:spPr>
          <a:xfrm>
            <a:off x="8221064" y="2855861"/>
            <a:ext cx="3245728" cy="640376"/>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19" name="Text Placeholder 6">
            <a:extLst>
              <a:ext uri="{FF2B5EF4-FFF2-40B4-BE49-F238E27FC236}">
                <a16:creationId xmlns:a16="http://schemas.microsoft.com/office/drawing/2014/main" id="{68271ACE-03F7-9541-9E47-E7376EFA13D0}"/>
              </a:ext>
            </a:extLst>
          </p:cNvPr>
          <p:cNvSpPr>
            <a:spLocks noGrp="1"/>
          </p:cNvSpPr>
          <p:nvPr>
            <p:ph type="body" sz="quarter" idx="20"/>
          </p:nvPr>
        </p:nvSpPr>
        <p:spPr>
          <a:xfrm>
            <a:off x="8221064" y="3538182"/>
            <a:ext cx="3245727" cy="2395893"/>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0F7DA434-CB06-4A7D-8F82-6F834F338AAA}"/>
              </a:ext>
            </a:extLst>
          </p:cNvPr>
          <p:cNvSpPr>
            <a:spLocks noGrp="1"/>
          </p:cNvSpPr>
          <p:nvPr>
            <p:ph type="pic" sz="quarter" idx="21" hasCustomPrompt="1"/>
          </p:nvPr>
        </p:nvSpPr>
        <p:spPr>
          <a:xfrm>
            <a:off x="1634494" y="1376406"/>
            <a:ext cx="1371600" cy="1371600"/>
          </a:xfrm>
        </p:spPr>
        <p:txBody>
          <a:bodyPr/>
          <a:lstStyle>
            <a:lvl1pPr marL="0" indent="0">
              <a:buNone/>
              <a:defRPr/>
            </a:lvl1pPr>
          </a:lstStyle>
          <a:p>
            <a:r>
              <a:rPr lang="en-US"/>
              <a:t>Click to add picture</a:t>
            </a:r>
          </a:p>
        </p:txBody>
      </p:sp>
      <p:sp>
        <p:nvSpPr>
          <p:cNvPr id="11" name="Picture Placeholder 2">
            <a:extLst>
              <a:ext uri="{FF2B5EF4-FFF2-40B4-BE49-F238E27FC236}">
                <a16:creationId xmlns:a16="http://schemas.microsoft.com/office/drawing/2014/main" id="{3681AAD2-77E8-4B70-8D98-7AC9444E53A2}"/>
              </a:ext>
            </a:extLst>
          </p:cNvPr>
          <p:cNvSpPr>
            <a:spLocks noGrp="1"/>
          </p:cNvSpPr>
          <p:nvPr>
            <p:ph type="pic" sz="quarter" idx="22" hasCustomPrompt="1"/>
          </p:nvPr>
        </p:nvSpPr>
        <p:spPr>
          <a:xfrm>
            <a:off x="5410200" y="1375968"/>
            <a:ext cx="1371600" cy="1371600"/>
          </a:xfrm>
        </p:spPr>
        <p:txBody>
          <a:bodyPr/>
          <a:lstStyle>
            <a:lvl1pPr marL="0" indent="0">
              <a:buNone/>
              <a:defRPr/>
            </a:lvl1pPr>
          </a:lstStyle>
          <a:p>
            <a:r>
              <a:rPr lang="en-US"/>
              <a:t>Click to add picture</a:t>
            </a:r>
          </a:p>
        </p:txBody>
      </p:sp>
      <p:sp>
        <p:nvSpPr>
          <p:cNvPr id="12" name="Picture Placeholder 2">
            <a:extLst>
              <a:ext uri="{FF2B5EF4-FFF2-40B4-BE49-F238E27FC236}">
                <a16:creationId xmlns:a16="http://schemas.microsoft.com/office/drawing/2014/main" id="{53A87967-CDF2-4ABA-A80F-6D01ED0A3DF3}"/>
              </a:ext>
            </a:extLst>
          </p:cNvPr>
          <p:cNvSpPr>
            <a:spLocks noGrp="1"/>
          </p:cNvSpPr>
          <p:nvPr>
            <p:ph type="pic" sz="quarter" idx="23" hasCustomPrompt="1"/>
          </p:nvPr>
        </p:nvSpPr>
        <p:spPr>
          <a:xfrm>
            <a:off x="9037320" y="1377533"/>
            <a:ext cx="1371600" cy="1371600"/>
          </a:xfrm>
        </p:spPr>
        <p:txBody>
          <a:bodyPr/>
          <a:lstStyle>
            <a:lvl1pPr marL="0" indent="0">
              <a:buNone/>
              <a:defRPr/>
            </a:lvl1pPr>
          </a:lstStyle>
          <a:p>
            <a:r>
              <a:rPr lang="en-US"/>
              <a:t>Click to add picture</a:t>
            </a:r>
          </a:p>
        </p:txBody>
      </p:sp>
      <p:sp>
        <p:nvSpPr>
          <p:cNvPr id="21" name="Slide Number Placeholder 5">
            <a:extLst>
              <a:ext uri="{FF2B5EF4-FFF2-40B4-BE49-F238E27FC236}">
                <a16:creationId xmlns:a16="http://schemas.microsoft.com/office/drawing/2014/main" id="{ADC7E7D6-09B9-40BA-8A3F-59EC3872EAD5}"/>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2" name="Footer Placeholder 3">
            <a:extLst>
              <a:ext uri="{FF2B5EF4-FFF2-40B4-BE49-F238E27FC236}">
                <a16:creationId xmlns:a16="http://schemas.microsoft.com/office/drawing/2014/main" id="{FEE4D02A-2132-414A-B7CD-EB7507DCA9DC}"/>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4185869274"/>
      </p:ext>
    </p:extLst>
  </p:cSld>
  <p:clrMapOvr>
    <a:masterClrMapping/>
  </p:clrMapOvr>
  <p:extLst>
    <p:ext uri="{DCECCB84-F9BA-43D5-87BE-67443E8EF086}">
      <p15:sldGuideLst xmlns:p15="http://schemas.microsoft.com/office/powerpoint/2012/main">
        <p15:guide id="1" orient="horz" pos="1911"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9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41" b="33783"/>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11" name="Title 1">
            <a:extLst>
              <a:ext uri="{FF2B5EF4-FFF2-40B4-BE49-F238E27FC236}">
                <a16:creationId xmlns:a16="http://schemas.microsoft.com/office/drawing/2014/main" id="{169FA124-0C4E-45F4-A23D-3A5195C49F20}"/>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2" name="Subtitle 2">
            <a:extLst>
              <a:ext uri="{FF2B5EF4-FFF2-40B4-BE49-F238E27FC236}">
                <a16:creationId xmlns:a16="http://schemas.microsoft.com/office/drawing/2014/main" id="{17378077-2F30-415E-A88E-7CE176901343}"/>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5441400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ur column basic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1562148"/>
            <a:ext cx="2423160" cy="430830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1562148"/>
            <a:ext cx="2423160" cy="4308300"/>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65874" y="1562148"/>
            <a:ext cx="2423160" cy="430830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1562148"/>
            <a:ext cx="2423160" cy="430830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705631CE-A970-4CAC-A7D4-C02EF7243A76}"/>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1" name="Footer Placeholder 3">
            <a:extLst>
              <a:ext uri="{FF2B5EF4-FFF2-40B4-BE49-F238E27FC236}">
                <a16:creationId xmlns:a16="http://schemas.microsoft.com/office/drawing/2014/main" id="{38B8909D-B6EC-44B2-89F9-746DB5AA5E3C}"/>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8774576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our column subtitle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1562148"/>
            <a:ext cx="2423160" cy="694944"/>
          </a:xfrm>
        </p:spPr>
        <p:txBody>
          <a:bodyPr>
            <a:noAutofit/>
          </a:bodyPr>
          <a:lstStyle>
            <a:lvl1pPr marL="0" indent="0" algn="l">
              <a:buFontTx/>
              <a:buNone/>
              <a:defRPr sz="1800" b="1" i="0" baseline="0">
                <a:solidFill>
                  <a:schemeClr val="accent1"/>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08761267-BB98-D741-9FA7-3B9190CB82E3}"/>
              </a:ext>
            </a:extLst>
          </p:cNvPr>
          <p:cNvSpPr>
            <a:spLocks noGrp="1"/>
          </p:cNvSpPr>
          <p:nvPr>
            <p:ph type="body" sz="quarter" idx="17"/>
          </p:nvPr>
        </p:nvSpPr>
        <p:spPr>
          <a:xfrm>
            <a:off x="3498697" y="1562148"/>
            <a:ext cx="2423160" cy="694944"/>
          </a:xfrm>
        </p:spPr>
        <p:txBody>
          <a:bodyPr>
            <a:noAutofit/>
          </a:bodyPr>
          <a:lstStyle>
            <a:lvl1pPr marL="0" indent="0" algn="l">
              <a:buFontTx/>
              <a:buNone/>
              <a:defRPr sz="1800" b="1" i="0" baseline="0">
                <a:solidFill>
                  <a:schemeClr val="accent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E5C666F1-C222-D541-9C46-1092D021FB6E}"/>
              </a:ext>
            </a:extLst>
          </p:cNvPr>
          <p:cNvSpPr>
            <a:spLocks noGrp="1"/>
          </p:cNvSpPr>
          <p:nvPr>
            <p:ph type="body" sz="quarter" idx="19"/>
          </p:nvPr>
        </p:nvSpPr>
        <p:spPr>
          <a:xfrm>
            <a:off x="6265874" y="1562148"/>
            <a:ext cx="2423160" cy="694944"/>
          </a:xfrm>
        </p:spPr>
        <p:txBody>
          <a:bodyPr>
            <a:noAutofit/>
          </a:bodyPr>
          <a:lstStyle>
            <a:lvl1pPr marL="0" indent="0" algn="l">
              <a:buFontTx/>
              <a:buNone/>
              <a:defRPr sz="1800" b="1" i="0" baseline="0">
                <a:solidFill>
                  <a:schemeClr val="accent1"/>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91165318-82B1-CE4D-AAD9-D81090714C6E}"/>
              </a:ext>
            </a:extLst>
          </p:cNvPr>
          <p:cNvSpPr>
            <a:spLocks noGrp="1"/>
          </p:cNvSpPr>
          <p:nvPr>
            <p:ph type="body" sz="quarter" idx="20"/>
          </p:nvPr>
        </p:nvSpPr>
        <p:spPr>
          <a:xfrm>
            <a:off x="9033050" y="1562148"/>
            <a:ext cx="2423160" cy="694944"/>
          </a:xfrm>
        </p:spPr>
        <p:txBody>
          <a:bodyPr>
            <a:noAutofit/>
          </a:bodyPr>
          <a:lstStyle>
            <a:lvl1pPr marL="0" indent="0" algn="l">
              <a:buFontTx/>
              <a:buNone/>
              <a:defRPr sz="1800" b="1" i="0" baseline="0">
                <a:solidFill>
                  <a:schemeClr val="accent1"/>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2386584"/>
            <a:ext cx="2423160" cy="3483864"/>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65874"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81FAF0F2-BE27-4B40-A6DC-802A6907D17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2" name="Footer Placeholder 3">
            <a:extLst>
              <a:ext uri="{FF2B5EF4-FFF2-40B4-BE49-F238E27FC236}">
                <a16:creationId xmlns:a16="http://schemas.microsoft.com/office/drawing/2014/main" id="{3D46E915-60A9-4BFD-B38F-B7FD8F99CB3C}"/>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13719245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olumn overview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lstStyle>
            <a:lvl1pPr>
              <a:defRPr/>
            </a:lvl1pPr>
          </a:lstStyle>
          <a:p>
            <a:endParaRPr lang="en-US"/>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1562148"/>
            <a:ext cx="10724690" cy="694944"/>
          </a:xfrm>
        </p:spPr>
        <p:txBody>
          <a:bodyPr>
            <a:noAutofit/>
          </a:bodyPr>
          <a:lstStyle>
            <a:lvl1pPr marL="0" indent="0" algn="l">
              <a:buFontTx/>
              <a:buNone/>
              <a:defRPr sz="2000" b="1" i="0" baseline="0">
                <a:solidFill>
                  <a:schemeClr val="accent1"/>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2386584"/>
            <a:ext cx="2423160" cy="3483864"/>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70637"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33050" y="2386584"/>
            <a:ext cx="2423160" cy="3483864"/>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540DEE14-9E79-464B-8E1E-F08B8D20AAB1}"/>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8" name="Footer Placeholder 3">
            <a:extLst>
              <a:ext uri="{FF2B5EF4-FFF2-40B4-BE49-F238E27FC236}">
                <a16:creationId xmlns:a16="http://schemas.microsoft.com/office/drawing/2014/main" id="{EC4BD488-A394-45FE-8C0D-7420F024A4D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6591908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column icon gree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41D3D7-602D-AF4C-B948-E8F3739DC07B}"/>
              </a:ext>
            </a:extLst>
          </p:cNvPr>
          <p:cNvSpPr>
            <a:spLocks noGrp="1"/>
          </p:cNvSpPr>
          <p:nvPr>
            <p:ph type="title"/>
          </p:nvPr>
        </p:nvSpPr>
        <p:spPr>
          <a:xfrm>
            <a:off x="1184133" y="1"/>
            <a:ext cx="11007867" cy="1023256"/>
          </a:xfrm>
          <a:prstGeom prst="rect">
            <a:avLst/>
          </a:prstGeom>
        </p:spPr>
        <p:txBody>
          <a:bodyPr>
            <a:noAutofit/>
          </a:bodyPr>
          <a:lstStyle>
            <a:lvl1pPr>
              <a:defRPr/>
            </a:lvl1pPr>
          </a:lstStyle>
          <a:p>
            <a:endParaRPr lang="en-US"/>
          </a:p>
        </p:txBody>
      </p:sp>
      <p:sp>
        <p:nvSpPr>
          <p:cNvPr id="7" name="Text Placeholder 3">
            <a:extLst>
              <a:ext uri="{FF2B5EF4-FFF2-40B4-BE49-F238E27FC236}">
                <a16:creationId xmlns:a16="http://schemas.microsoft.com/office/drawing/2014/main" id="{B9E02BE2-4EC2-5543-88F9-6137A74798ED}"/>
              </a:ext>
            </a:extLst>
          </p:cNvPr>
          <p:cNvSpPr>
            <a:spLocks noGrp="1"/>
          </p:cNvSpPr>
          <p:nvPr>
            <p:ph type="body" sz="quarter" idx="15"/>
          </p:nvPr>
        </p:nvSpPr>
        <p:spPr>
          <a:xfrm>
            <a:off x="731520" y="2886123"/>
            <a:ext cx="2423160" cy="694944"/>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08761267-BB98-D741-9FA7-3B9190CB82E3}"/>
              </a:ext>
            </a:extLst>
          </p:cNvPr>
          <p:cNvSpPr>
            <a:spLocks noGrp="1"/>
          </p:cNvSpPr>
          <p:nvPr>
            <p:ph type="body" sz="quarter" idx="17"/>
          </p:nvPr>
        </p:nvSpPr>
        <p:spPr>
          <a:xfrm>
            <a:off x="3498697" y="2886123"/>
            <a:ext cx="2423160" cy="694944"/>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E5C666F1-C222-D541-9C46-1092D021FB6E}"/>
              </a:ext>
            </a:extLst>
          </p:cNvPr>
          <p:cNvSpPr>
            <a:spLocks noGrp="1"/>
          </p:cNvSpPr>
          <p:nvPr>
            <p:ph type="body" sz="quarter" idx="19"/>
          </p:nvPr>
        </p:nvSpPr>
        <p:spPr>
          <a:xfrm>
            <a:off x="6274263" y="2886123"/>
            <a:ext cx="2423160" cy="694944"/>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91165318-82B1-CE4D-AAD9-D81090714C6E}"/>
              </a:ext>
            </a:extLst>
          </p:cNvPr>
          <p:cNvSpPr>
            <a:spLocks noGrp="1"/>
          </p:cNvSpPr>
          <p:nvPr>
            <p:ph type="body" sz="quarter" idx="20"/>
          </p:nvPr>
        </p:nvSpPr>
        <p:spPr>
          <a:xfrm>
            <a:off x="9041439" y="2886123"/>
            <a:ext cx="2423160" cy="694944"/>
          </a:xfrm>
        </p:spPr>
        <p:txBody>
          <a:bodyPr>
            <a:noAutofit/>
          </a:bodyPr>
          <a:lstStyle>
            <a:lvl1pPr marL="0" indent="0" algn="ctr">
              <a:buFontTx/>
              <a:buNone/>
              <a:defRPr sz="1800" b="1" i="0" baseline="0">
                <a:solidFill>
                  <a:schemeClr val="accent1"/>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AC4EF774-50D5-CC4F-9F79-EAE2D9890E1D}"/>
              </a:ext>
            </a:extLst>
          </p:cNvPr>
          <p:cNvSpPr>
            <a:spLocks noGrp="1"/>
          </p:cNvSpPr>
          <p:nvPr>
            <p:ph type="body" sz="quarter" idx="21"/>
          </p:nvPr>
        </p:nvSpPr>
        <p:spPr>
          <a:xfrm>
            <a:off x="731520" y="3624834"/>
            <a:ext cx="2423160" cy="2395728"/>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4FC5D9C2-2EF4-0947-9B44-03ED27248284}"/>
              </a:ext>
            </a:extLst>
          </p:cNvPr>
          <p:cNvSpPr>
            <a:spLocks noGrp="1"/>
          </p:cNvSpPr>
          <p:nvPr>
            <p:ph type="body" sz="quarter" idx="22"/>
          </p:nvPr>
        </p:nvSpPr>
        <p:spPr>
          <a:xfrm>
            <a:off x="3498697" y="3624834"/>
            <a:ext cx="2423160" cy="2395728"/>
          </a:xfrm>
        </p:spPr>
        <p:txBody>
          <a:bodyPr>
            <a:noAutofit/>
          </a:bodyPr>
          <a:lstStyle>
            <a:lvl1pPr algn="l">
              <a:defRPr sz="1800"/>
            </a:lvl1pPr>
            <a:lvl2pPr algn="l">
              <a:defRPr sz="1600"/>
            </a:lvl2pPr>
            <a:lvl3pPr algn="l">
              <a:defRPr sz="1400"/>
            </a:lvl3pPr>
            <a:lvl4pPr algn="l">
              <a:defRPr sz="1200"/>
            </a:lvl4pPr>
            <a:lvl5pPr algn="l">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C68DB9DE-B809-6143-B45F-6EE7271818B3}"/>
              </a:ext>
            </a:extLst>
          </p:cNvPr>
          <p:cNvSpPr>
            <a:spLocks noGrp="1"/>
          </p:cNvSpPr>
          <p:nvPr>
            <p:ph type="body" sz="quarter" idx="23"/>
          </p:nvPr>
        </p:nvSpPr>
        <p:spPr>
          <a:xfrm>
            <a:off x="6274263" y="3624834"/>
            <a:ext cx="2423160" cy="2395728"/>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3709858-ED34-9A4B-971F-7BCDA2F2692F}"/>
              </a:ext>
            </a:extLst>
          </p:cNvPr>
          <p:cNvSpPr>
            <a:spLocks noGrp="1"/>
          </p:cNvSpPr>
          <p:nvPr>
            <p:ph type="body" sz="quarter" idx="24"/>
          </p:nvPr>
        </p:nvSpPr>
        <p:spPr>
          <a:xfrm>
            <a:off x="9041439" y="3624834"/>
            <a:ext cx="2423160" cy="2395728"/>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2">
            <a:extLst>
              <a:ext uri="{FF2B5EF4-FFF2-40B4-BE49-F238E27FC236}">
                <a16:creationId xmlns:a16="http://schemas.microsoft.com/office/drawing/2014/main" id="{724AC906-9441-48E6-83C5-C36FF9A378E1}"/>
              </a:ext>
            </a:extLst>
          </p:cNvPr>
          <p:cNvSpPr>
            <a:spLocks noGrp="1"/>
          </p:cNvSpPr>
          <p:nvPr>
            <p:ph type="pic" sz="quarter" idx="25" hasCustomPrompt="1"/>
          </p:nvPr>
        </p:nvSpPr>
        <p:spPr>
          <a:xfrm>
            <a:off x="1257300" y="1376406"/>
            <a:ext cx="1371600" cy="1371600"/>
          </a:xfrm>
        </p:spPr>
        <p:txBody>
          <a:bodyPr/>
          <a:lstStyle>
            <a:lvl1pPr marL="0" indent="0">
              <a:buNone/>
              <a:defRPr/>
            </a:lvl1pPr>
          </a:lstStyle>
          <a:p>
            <a:r>
              <a:rPr lang="en-US"/>
              <a:t>Click to add picture</a:t>
            </a:r>
          </a:p>
        </p:txBody>
      </p:sp>
      <p:sp>
        <p:nvSpPr>
          <p:cNvPr id="18" name="Picture Placeholder 2">
            <a:extLst>
              <a:ext uri="{FF2B5EF4-FFF2-40B4-BE49-F238E27FC236}">
                <a16:creationId xmlns:a16="http://schemas.microsoft.com/office/drawing/2014/main" id="{C170944B-C894-4E59-8C69-7E2977C1EE4F}"/>
              </a:ext>
            </a:extLst>
          </p:cNvPr>
          <p:cNvSpPr>
            <a:spLocks noGrp="1"/>
          </p:cNvSpPr>
          <p:nvPr>
            <p:ph type="pic" sz="quarter" idx="26" hasCustomPrompt="1"/>
          </p:nvPr>
        </p:nvSpPr>
        <p:spPr>
          <a:xfrm>
            <a:off x="4024477" y="1362162"/>
            <a:ext cx="1371600" cy="1371600"/>
          </a:xfrm>
        </p:spPr>
        <p:txBody>
          <a:bodyPr/>
          <a:lstStyle>
            <a:lvl1pPr marL="0" indent="0">
              <a:buNone/>
              <a:defRPr/>
            </a:lvl1pPr>
          </a:lstStyle>
          <a:p>
            <a:r>
              <a:rPr lang="en-US"/>
              <a:t>Click to add picture</a:t>
            </a:r>
          </a:p>
        </p:txBody>
      </p:sp>
      <p:sp>
        <p:nvSpPr>
          <p:cNvPr id="19" name="Picture Placeholder 2">
            <a:extLst>
              <a:ext uri="{FF2B5EF4-FFF2-40B4-BE49-F238E27FC236}">
                <a16:creationId xmlns:a16="http://schemas.microsoft.com/office/drawing/2014/main" id="{B36511CB-E3A9-4305-8860-4CE9F46742EF}"/>
              </a:ext>
            </a:extLst>
          </p:cNvPr>
          <p:cNvSpPr>
            <a:spLocks noGrp="1"/>
          </p:cNvSpPr>
          <p:nvPr>
            <p:ph type="pic" sz="quarter" idx="27" hasCustomPrompt="1"/>
          </p:nvPr>
        </p:nvSpPr>
        <p:spPr>
          <a:xfrm>
            <a:off x="9567219" y="1377533"/>
            <a:ext cx="1371600" cy="1371600"/>
          </a:xfrm>
        </p:spPr>
        <p:txBody>
          <a:bodyPr/>
          <a:lstStyle>
            <a:lvl1pPr marL="0" indent="0">
              <a:buNone/>
              <a:defRPr/>
            </a:lvl1pPr>
          </a:lstStyle>
          <a:p>
            <a:r>
              <a:rPr lang="en-US"/>
              <a:t>Click to add picture</a:t>
            </a:r>
          </a:p>
        </p:txBody>
      </p:sp>
      <p:sp>
        <p:nvSpPr>
          <p:cNvPr id="20" name="Picture Placeholder 2">
            <a:extLst>
              <a:ext uri="{FF2B5EF4-FFF2-40B4-BE49-F238E27FC236}">
                <a16:creationId xmlns:a16="http://schemas.microsoft.com/office/drawing/2014/main" id="{2BB9B0A7-AE0C-4A07-8614-55E6B3DAAABD}"/>
              </a:ext>
            </a:extLst>
          </p:cNvPr>
          <p:cNvSpPr>
            <a:spLocks noGrp="1"/>
          </p:cNvSpPr>
          <p:nvPr>
            <p:ph type="pic" sz="quarter" idx="28" hasCustomPrompt="1"/>
          </p:nvPr>
        </p:nvSpPr>
        <p:spPr>
          <a:xfrm>
            <a:off x="6800043" y="1362162"/>
            <a:ext cx="1371600" cy="1371600"/>
          </a:xfrm>
        </p:spPr>
        <p:txBody>
          <a:bodyPr/>
          <a:lstStyle>
            <a:lvl1pPr marL="0" indent="0">
              <a:buNone/>
              <a:defRPr/>
            </a:lvl1pPr>
          </a:lstStyle>
          <a:p>
            <a:r>
              <a:rPr lang="en-US"/>
              <a:t>Click to add picture</a:t>
            </a:r>
          </a:p>
        </p:txBody>
      </p:sp>
      <p:sp>
        <p:nvSpPr>
          <p:cNvPr id="23" name="Slide Number Placeholder 5">
            <a:extLst>
              <a:ext uri="{FF2B5EF4-FFF2-40B4-BE49-F238E27FC236}">
                <a16:creationId xmlns:a16="http://schemas.microsoft.com/office/drawing/2014/main" id="{13E86C6C-A457-41B9-B154-7C10EA242A4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24" name="Footer Placeholder 3">
            <a:extLst>
              <a:ext uri="{FF2B5EF4-FFF2-40B4-BE49-F238E27FC236}">
                <a16:creationId xmlns:a16="http://schemas.microsoft.com/office/drawing/2014/main" id="{9F65C25F-25B5-4551-9FF1-03936D34168B}"/>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0848359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ext_With_Photo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C428-2D31-C948-B769-0D6E07BD76AE}"/>
              </a:ext>
            </a:extLst>
          </p:cNvPr>
          <p:cNvSpPr>
            <a:spLocks noGrp="1"/>
          </p:cNvSpPr>
          <p:nvPr>
            <p:ph type="title"/>
          </p:nvPr>
        </p:nvSpPr>
        <p:spPr>
          <a:xfrm>
            <a:off x="1184400" y="1"/>
            <a:ext cx="11007600" cy="1023256"/>
          </a:xfrm>
          <a:prstGeom prst="rect">
            <a:avLst/>
          </a:prstGeom>
        </p:spPr>
        <p:txBody>
          <a:bodyPr lIns="360000"/>
          <a:lstStyle/>
          <a:p>
            <a:endParaRPr lang="en-US"/>
          </a:p>
        </p:txBody>
      </p:sp>
      <p:sp>
        <p:nvSpPr>
          <p:cNvPr id="6" name="Content Placeholder 5">
            <a:extLst>
              <a:ext uri="{FF2B5EF4-FFF2-40B4-BE49-F238E27FC236}">
                <a16:creationId xmlns:a16="http://schemas.microsoft.com/office/drawing/2014/main" id="{B459B775-0997-D44B-8EDF-2DB7436E9C80}"/>
              </a:ext>
            </a:extLst>
          </p:cNvPr>
          <p:cNvSpPr>
            <a:spLocks noGrp="1"/>
          </p:cNvSpPr>
          <p:nvPr>
            <p:ph sz="quarter" idx="11" hasCustomPrompt="1"/>
          </p:nvPr>
        </p:nvSpPr>
        <p:spPr>
          <a:xfrm>
            <a:off x="586946" y="1624914"/>
            <a:ext cx="4596713" cy="4188511"/>
          </a:xfrm>
        </p:spPr>
        <p:txBody>
          <a:bodyPr>
            <a:noAutofit/>
          </a:bodyPr>
          <a:lstStyle/>
          <a:p>
            <a:pPr marL="305435" indent="-305435"/>
            <a:r>
              <a:rPr lang="en-US"/>
              <a:t>This is an example of text with the copy on the left and space for a </a:t>
            </a:r>
            <a:r>
              <a:rPr lang="en-CA"/>
              <a:t>chart, image, video or object on the right. </a:t>
            </a:r>
            <a:endParaRPr lang="en-US"/>
          </a:p>
          <a:p>
            <a:pPr marL="305435" indent="-305435"/>
            <a:r>
              <a:rPr lang="en-US"/>
              <a:t>If you don’t require bullets, simply highlight the text, and in the home tab, click the bullet menu and choose “none”.</a:t>
            </a:r>
          </a:p>
          <a:p>
            <a:pPr marL="629920" lvl="1" indent="-305435"/>
            <a:r>
              <a:rPr lang="en-US"/>
              <a:t>This is a sample sub-bullet</a:t>
            </a:r>
          </a:p>
          <a:p>
            <a:pPr lvl="4"/>
            <a:endParaRPr lang="en-US"/>
          </a:p>
        </p:txBody>
      </p:sp>
      <p:sp>
        <p:nvSpPr>
          <p:cNvPr id="7" name="Content Placeholder 6">
            <a:extLst>
              <a:ext uri="{FF2B5EF4-FFF2-40B4-BE49-F238E27FC236}">
                <a16:creationId xmlns:a16="http://schemas.microsoft.com/office/drawing/2014/main" id="{096027FF-528A-43AD-8447-44481F6ED9AA}"/>
              </a:ext>
            </a:extLst>
          </p:cNvPr>
          <p:cNvSpPr>
            <a:spLocks noGrp="1"/>
          </p:cNvSpPr>
          <p:nvPr>
            <p:ph sz="quarter" idx="13"/>
          </p:nvPr>
        </p:nvSpPr>
        <p:spPr>
          <a:xfrm>
            <a:off x="5749934" y="1624914"/>
            <a:ext cx="5868000" cy="418851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Slide Number Placeholder 5">
            <a:extLst>
              <a:ext uri="{FF2B5EF4-FFF2-40B4-BE49-F238E27FC236}">
                <a16:creationId xmlns:a16="http://schemas.microsoft.com/office/drawing/2014/main" id="{51BD24E3-B1BF-495B-AB6C-B43E1A97C90F}"/>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3" name="Footer Placeholder 3">
            <a:extLst>
              <a:ext uri="{FF2B5EF4-FFF2-40B4-BE49-F238E27FC236}">
                <a16:creationId xmlns:a16="http://schemas.microsoft.com/office/drawing/2014/main" id="{B06E45F1-6813-4C75-B7C7-4279172A10F2}"/>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7053660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ext_With_Photo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C428-2D31-C948-B769-0D6E07BD76AE}"/>
              </a:ext>
            </a:extLst>
          </p:cNvPr>
          <p:cNvSpPr>
            <a:spLocks noGrp="1"/>
          </p:cNvSpPr>
          <p:nvPr>
            <p:ph type="title"/>
          </p:nvPr>
        </p:nvSpPr>
        <p:spPr>
          <a:xfrm>
            <a:off x="1184400" y="1"/>
            <a:ext cx="11007600" cy="1023256"/>
          </a:xfrm>
          <a:prstGeom prst="rect">
            <a:avLst/>
          </a:prstGeom>
        </p:spPr>
        <p:txBody>
          <a:bodyPr lIns="360000"/>
          <a:lstStyle>
            <a:lvl1pPr>
              <a:defRPr/>
            </a:lvl1pPr>
          </a:lstStyle>
          <a:p>
            <a:endParaRPr lang="en-US"/>
          </a:p>
        </p:txBody>
      </p:sp>
      <p:sp>
        <p:nvSpPr>
          <p:cNvPr id="6" name="Content Placeholder 5">
            <a:extLst>
              <a:ext uri="{FF2B5EF4-FFF2-40B4-BE49-F238E27FC236}">
                <a16:creationId xmlns:a16="http://schemas.microsoft.com/office/drawing/2014/main" id="{B459B775-0997-D44B-8EDF-2DB7436E9C80}"/>
              </a:ext>
            </a:extLst>
          </p:cNvPr>
          <p:cNvSpPr>
            <a:spLocks noGrp="1"/>
          </p:cNvSpPr>
          <p:nvPr>
            <p:ph sz="quarter" idx="11" hasCustomPrompt="1"/>
          </p:nvPr>
        </p:nvSpPr>
        <p:spPr>
          <a:xfrm>
            <a:off x="6886421" y="1624914"/>
            <a:ext cx="4596713" cy="4188511"/>
          </a:xfrm>
        </p:spPr>
        <p:txBody>
          <a:bodyPr>
            <a:noAutofit/>
          </a:bodyPr>
          <a:lstStyle>
            <a:lvl1pPr>
              <a:defRPr/>
            </a:lvl1pPr>
          </a:lstStyle>
          <a:p>
            <a:pPr marL="305435" indent="-305435"/>
            <a:r>
              <a:rPr lang="en-US"/>
              <a:t>This is an example of text with the copy on the right and space for a </a:t>
            </a:r>
            <a:r>
              <a:rPr lang="en-CA"/>
              <a:t>chart, image, video or object on the left. </a:t>
            </a:r>
            <a:endParaRPr lang="en-US"/>
          </a:p>
          <a:p>
            <a:pPr marL="305435" indent="-305435"/>
            <a:r>
              <a:rPr lang="en-US"/>
              <a:t>If you don’t require bullets, simply highlight the text, and in the home tab, click the bullet menu and choose “none”.</a:t>
            </a:r>
          </a:p>
          <a:p>
            <a:pPr marL="629920" lvl="1" indent="-305435"/>
            <a:r>
              <a:rPr lang="en-US"/>
              <a:t>This is a sample sub-bullet</a:t>
            </a:r>
          </a:p>
          <a:p>
            <a:pPr lvl="4"/>
            <a:endParaRPr lang="en-US"/>
          </a:p>
        </p:txBody>
      </p:sp>
      <p:sp>
        <p:nvSpPr>
          <p:cNvPr id="7" name="Content Placeholder 6">
            <a:extLst>
              <a:ext uri="{FF2B5EF4-FFF2-40B4-BE49-F238E27FC236}">
                <a16:creationId xmlns:a16="http://schemas.microsoft.com/office/drawing/2014/main" id="{E0C79152-2773-4C0C-8A68-7B1A84F59D2C}"/>
              </a:ext>
            </a:extLst>
          </p:cNvPr>
          <p:cNvSpPr>
            <a:spLocks noGrp="1"/>
          </p:cNvSpPr>
          <p:nvPr>
            <p:ph sz="quarter" idx="13"/>
          </p:nvPr>
        </p:nvSpPr>
        <p:spPr>
          <a:xfrm>
            <a:off x="581194" y="1624914"/>
            <a:ext cx="5868000" cy="418851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Slide Number Placeholder 5">
            <a:extLst>
              <a:ext uri="{FF2B5EF4-FFF2-40B4-BE49-F238E27FC236}">
                <a16:creationId xmlns:a16="http://schemas.microsoft.com/office/drawing/2014/main" id="{B514FF3A-CB39-41D2-BE58-B26D498C33F8}"/>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1" name="Footer Placeholder 3">
            <a:extLst>
              <a:ext uri="{FF2B5EF4-FFF2-40B4-BE49-F238E27FC236}">
                <a16:creationId xmlns:a16="http://schemas.microsoft.com/office/drawing/2014/main" id="{BD1EE8CB-8F49-42BF-B0E7-E923F4D7E7F7}"/>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7482327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blank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11AF2-C11C-774D-BF1F-6BCB5F539582}"/>
              </a:ext>
            </a:extLst>
          </p:cNvPr>
          <p:cNvSpPr>
            <a:spLocks noGrp="1"/>
          </p:cNvSpPr>
          <p:nvPr>
            <p:ph type="title"/>
          </p:nvPr>
        </p:nvSpPr>
        <p:spPr>
          <a:xfrm>
            <a:off x="1184400" y="1"/>
            <a:ext cx="11000486" cy="1023256"/>
          </a:xfrm>
          <a:prstGeom prst="rect">
            <a:avLst/>
          </a:prstGeom>
        </p:spPr>
        <p:txBody>
          <a:bodyPr/>
          <a:lstStyle>
            <a:lvl1pPr>
              <a:defRPr/>
            </a:lvl1pPr>
          </a:lstStyle>
          <a:p>
            <a:endParaRPr lang="en-US"/>
          </a:p>
        </p:txBody>
      </p:sp>
      <p:sp>
        <p:nvSpPr>
          <p:cNvPr id="8" name="Slide Number Placeholder 5">
            <a:extLst>
              <a:ext uri="{FF2B5EF4-FFF2-40B4-BE49-F238E27FC236}">
                <a16:creationId xmlns:a16="http://schemas.microsoft.com/office/drawing/2014/main" id="{1C230EE6-03AF-4849-A772-31C286A13B72}"/>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189BE777-07BD-4C09-B22E-147D081712A4}"/>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26574136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3_Title only vertical blu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9AAE113-52D4-C44B-86A5-1160CF22A4E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324" y="166800"/>
            <a:ext cx="1028700" cy="6705600"/>
          </a:xfrm>
          <a:prstGeom prst="rect">
            <a:avLst/>
          </a:prstGeom>
        </p:spPr>
      </p:pic>
      <p:sp>
        <p:nvSpPr>
          <p:cNvPr id="9" name="Footer Placeholder 3">
            <a:extLst>
              <a:ext uri="{FF2B5EF4-FFF2-40B4-BE49-F238E27FC236}">
                <a16:creationId xmlns:a16="http://schemas.microsoft.com/office/drawing/2014/main" id="{A226061E-96C8-4543-83C8-68655744F60B}"/>
              </a:ext>
            </a:extLst>
          </p:cNvPr>
          <p:cNvSpPr>
            <a:spLocks noGrp="1"/>
          </p:cNvSpPr>
          <p:nvPr userDrawn="1">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pic>
        <p:nvPicPr>
          <p:cNvPr id="11" name="Content Placeholder 5">
            <a:extLst>
              <a:ext uri="{FF2B5EF4-FFF2-40B4-BE49-F238E27FC236}">
                <a16:creationId xmlns:a16="http://schemas.microsoft.com/office/drawing/2014/main" id="{12AD81E1-3FC6-45D1-8656-B9D1EBB1C5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660743" y="6289108"/>
            <a:ext cx="1130300" cy="228600"/>
          </a:xfrm>
          <a:prstGeom prst="rect">
            <a:avLst/>
          </a:prstGeom>
        </p:spPr>
      </p:pic>
      <p:sp>
        <p:nvSpPr>
          <p:cNvPr id="2" name="Title 1">
            <a:extLst>
              <a:ext uri="{FF2B5EF4-FFF2-40B4-BE49-F238E27FC236}">
                <a16:creationId xmlns:a16="http://schemas.microsoft.com/office/drawing/2014/main" id="{8CD11AF2-C11C-774D-BF1F-6BCB5F539582}"/>
              </a:ext>
            </a:extLst>
          </p:cNvPr>
          <p:cNvSpPr>
            <a:spLocks noGrp="1"/>
          </p:cNvSpPr>
          <p:nvPr userDrawn="1">
            <p:ph type="title"/>
          </p:nvPr>
        </p:nvSpPr>
        <p:spPr>
          <a:xfrm rot="16200000" flipH="1">
            <a:off x="-1489423" y="2907292"/>
            <a:ext cx="4003222" cy="1024375"/>
          </a:xfrm>
          <a:prstGeom prst="rect">
            <a:avLst/>
          </a:prstGeom>
        </p:spPr>
        <p:txBody>
          <a:bodyPr>
            <a:normAutofit/>
          </a:bodyPr>
          <a:lstStyle>
            <a:lvl1pPr algn="r">
              <a:defRPr sz="2000"/>
            </a:lvl1pPr>
          </a:lstStyle>
          <a:p>
            <a:endParaRPr lang="en-US"/>
          </a:p>
        </p:txBody>
      </p:sp>
      <p:sp>
        <p:nvSpPr>
          <p:cNvPr id="8" name="Slide Number Placeholder 5">
            <a:extLst>
              <a:ext uri="{FF2B5EF4-FFF2-40B4-BE49-F238E27FC236}">
                <a16:creationId xmlns:a16="http://schemas.microsoft.com/office/drawing/2014/main" id="{6D992F4C-5082-4B23-8995-454B9BC9890E}"/>
              </a:ext>
            </a:extLst>
          </p:cNvPr>
          <p:cNvSpPr>
            <a:spLocks noGrp="1"/>
          </p:cNvSpPr>
          <p:nvPr userDrawn="1">
            <p:ph type="sldNum" sz="quarter" idx="4"/>
          </p:nvPr>
        </p:nvSpPr>
        <p:spPr>
          <a:xfrm>
            <a:off x="731520" y="6251856"/>
            <a:ext cx="467430" cy="365125"/>
          </a:xfrm>
          <a:prstGeom prst="rect">
            <a:avLst/>
          </a:prstGeom>
        </p:spPr>
        <p:txBody>
          <a:bodyPr vert="horz" lIns="91440" tIns="45720" rIns="91440" bIns="45720" rtlCol="0" anchor="ctr"/>
          <a:lstStyle>
            <a:lvl1pPr algn="l">
              <a:defRPr sz="1200">
                <a:solidFill>
                  <a:schemeClr val="bg1"/>
                </a:solidFill>
              </a:defRPr>
            </a:lvl1pPr>
          </a:lstStyle>
          <a:p>
            <a:fld id="{926D42CC-6432-426B-9DA3-4963AAB53B1D}" type="slidenum">
              <a:rPr lang="en-CA" smtClean="0"/>
              <a:pPr/>
              <a:t>‹#›</a:t>
            </a:fld>
            <a:endParaRPr lang="en-CA"/>
          </a:p>
        </p:txBody>
      </p:sp>
    </p:spTree>
    <p:extLst>
      <p:ext uri="{BB962C8B-B14F-4D97-AF65-F5344CB8AC3E}">
        <p14:creationId xmlns:p14="http://schemas.microsoft.com/office/powerpoint/2010/main" val="4104024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618" b="45174"/>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11" name="Title 1">
            <a:extLst>
              <a:ext uri="{FF2B5EF4-FFF2-40B4-BE49-F238E27FC236}">
                <a16:creationId xmlns:a16="http://schemas.microsoft.com/office/drawing/2014/main" id="{F28E3BD7-0598-4245-BA9A-82597F9329C9}"/>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2" name="Subtitle 2">
            <a:extLst>
              <a:ext uri="{FF2B5EF4-FFF2-40B4-BE49-F238E27FC236}">
                <a16:creationId xmlns:a16="http://schemas.microsoft.com/office/drawing/2014/main" id="{312346F1-0DD7-462E-8011-2F437EDD3B5A}"/>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84401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Section title - woma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35EAFC-DCC0-4378-B0EF-6FC20E2C4C22}"/>
              </a:ext>
            </a:extLst>
          </p:cNvPr>
          <p:cNvPicPr>
            <a:picLocks noChangeAspect="1"/>
          </p:cNvPicPr>
          <p:nvPr userDrawn="1"/>
        </p:nvPicPr>
        <p:blipFill>
          <a:blip r:embed="rId2">
            <a:extLst>
              <a:ext uri="{28A0092B-C50C-407E-A947-70E740481C1C}">
                <a14:useLocalDpi xmlns:a14="http://schemas.microsoft.com/office/drawing/2010/main" val="0"/>
              </a:ext>
            </a:extLst>
          </a:blip>
          <a:srcRect t="23421" b="23421"/>
          <a:stretch/>
        </p:blipFill>
        <p:spPr>
          <a:xfrm>
            <a:off x="0" y="0"/>
            <a:ext cx="12192000" cy="4327634"/>
          </a:xfrm>
          <a:prstGeom prst="rect">
            <a:avLst/>
          </a:prstGeom>
        </p:spPr>
      </p:pic>
      <p:sp>
        <p:nvSpPr>
          <p:cNvPr id="8" name="Slide Number Placeholder 5">
            <a:extLst>
              <a:ext uri="{FF2B5EF4-FFF2-40B4-BE49-F238E27FC236}">
                <a16:creationId xmlns:a16="http://schemas.microsoft.com/office/drawing/2014/main" id="{12702CAB-5CB3-449E-8A5D-6C3BE05B17CA}"/>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9" name="Footer Placeholder 3">
            <a:extLst>
              <a:ext uri="{FF2B5EF4-FFF2-40B4-BE49-F238E27FC236}">
                <a16:creationId xmlns:a16="http://schemas.microsoft.com/office/drawing/2014/main" id="{F260ACCB-EF23-4B17-BB24-5F9B02A5F793}"/>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
        <p:nvSpPr>
          <p:cNvPr id="7" name="Title 1">
            <a:extLst>
              <a:ext uri="{FF2B5EF4-FFF2-40B4-BE49-F238E27FC236}">
                <a16:creationId xmlns:a16="http://schemas.microsoft.com/office/drawing/2014/main" id="{9F95D94B-ECDF-4D8A-AE90-17FD48A9726B}"/>
              </a:ext>
            </a:extLst>
          </p:cNvPr>
          <p:cNvSpPr>
            <a:spLocks noGrp="1"/>
          </p:cNvSpPr>
          <p:nvPr>
            <p:ph type="ctrTitle"/>
          </p:nvPr>
        </p:nvSpPr>
        <p:spPr>
          <a:xfrm>
            <a:off x="804672" y="4448535"/>
            <a:ext cx="9925818" cy="967637"/>
          </a:xfrm>
          <a:noFill/>
          <a:effectLst/>
        </p:spPr>
        <p:txBody>
          <a:bodyPr lIns="0" anchor="ctr">
            <a:normAutofit/>
          </a:bodyPr>
          <a:lstStyle>
            <a:lvl1pPr>
              <a:defRPr sz="3600" b="0" baseline="0">
                <a:solidFill>
                  <a:schemeClr val="accent2"/>
                </a:solidFill>
              </a:defRPr>
            </a:lvl1pPr>
          </a:lstStyle>
          <a:p>
            <a:r>
              <a:rPr lang="en-US"/>
              <a:t>Click to edit Master title style</a:t>
            </a:r>
          </a:p>
        </p:txBody>
      </p:sp>
      <p:sp>
        <p:nvSpPr>
          <p:cNvPr id="10" name="Subtitle 2">
            <a:extLst>
              <a:ext uri="{FF2B5EF4-FFF2-40B4-BE49-F238E27FC236}">
                <a16:creationId xmlns:a16="http://schemas.microsoft.com/office/drawing/2014/main" id="{C5AD70CD-E862-453C-AB77-2C81B8FF6438}"/>
              </a:ext>
            </a:extLst>
          </p:cNvPr>
          <p:cNvSpPr>
            <a:spLocks noGrp="1"/>
          </p:cNvSpPr>
          <p:nvPr>
            <p:ph type="subTitle" idx="1"/>
          </p:nvPr>
        </p:nvSpPr>
        <p:spPr>
          <a:xfrm>
            <a:off x="809435" y="5491770"/>
            <a:ext cx="9925819" cy="590321"/>
          </a:xfrm>
        </p:spPr>
        <p:txBody>
          <a:bodyPr lIns="0" anchor="t">
            <a:normAutofit/>
          </a:bodyPr>
          <a:lstStyle>
            <a:lvl1pPr marL="0" indent="0" algn="l">
              <a:buNone/>
              <a:defRPr sz="1800" cap="none" baseline="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61699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image" Target="../media/image1.sv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image" Target="../media/image19.svg"/><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image" Target="../media/image24.svg"/><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1.sv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3.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4133" y="1"/>
            <a:ext cx="11007867" cy="1023256"/>
          </a:xfrm>
          <a:prstGeom prst="rect">
            <a:avLst/>
          </a:prstGeom>
          <a:solidFill>
            <a:schemeClr val="accent1"/>
          </a:solidFill>
        </p:spPr>
        <p:txBody>
          <a:bodyPr vert="horz" wrap="square" lIns="360000" tIns="45720" rIns="90000" bIns="45720" rtlCol="0" anchor="ctr" anchorCtr="0">
            <a:normAutofit/>
          </a:bodyPr>
          <a:lstStyle/>
          <a:p>
            <a:r>
              <a:rPr lang="en-US"/>
              <a:t>Click to edit Master title style</a:t>
            </a:r>
          </a:p>
        </p:txBody>
      </p:sp>
      <p:sp>
        <p:nvSpPr>
          <p:cNvPr id="3" name="Text Placeholder 2"/>
          <p:cNvSpPr>
            <a:spLocks noGrp="1"/>
          </p:cNvSpPr>
          <p:nvPr>
            <p:ph type="body" idx="1"/>
          </p:nvPr>
        </p:nvSpPr>
        <p:spPr>
          <a:xfrm>
            <a:off x="733044" y="1554481"/>
            <a:ext cx="10725912" cy="4307492"/>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Content Placeholder 5">
            <a:extLst>
              <a:ext uri="{FF2B5EF4-FFF2-40B4-BE49-F238E27FC236}">
                <a16:creationId xmlns:a16="http://schemas.microsoft.com/office/drawing/2014/main" id="{22492CA5-CA16-6342-AE14-04965A3187FA}"/>
              </a:ext>
            </a:extLst>
          </p:cNvPr>
          <p:cNvPicPr>
            <a:picLocks noChangeAspect="1"/>
          </p:cNvPicPr>
          <p:nvPr userDrawn="1"/>
        </p:nvPicPr>
        <p:blipFill>
          <a:blip>
            <a:extLst>
              <a:ext uri="{96DAC541-7B7A-43D3-8B79-37D633B846F1}">
                <asvg:svgBlip xmlns:asvg="http://schemas.microsoft.com/office/drawing/2016/SVG/main" r:embed="rId35"/>
              </a:ext>
            </a:extLst>
          </a:blip>
          <a:stretch>
            <a:fillRect/>
          </a:stretch>
        </p:blipFill>
        <p:spPr>
          <a:xfrm>
            <a:off x="10660743" y="6289108"/>
            <a:ext cx="1130300" cy="228600"/>
          </a:xfrm>
          <a:prstGeom prst="rect">
            <a:avLst/>
          </a:prstGeom>
        </p:spPr>
      </p:pic>
      <p:pic>
        <p:nvPicPr>
          <p:cNvPr id="6" name="Graphic 5">
            <a:extLst>
              <a:ext uri="{FF2B5EF4-FFF2-40B4-BE49-F238E27FC236}">
                <a16:creationId xmlns:a16="http://schemas.microsoft.com/office/drawing/2014/main" id="{B925C1FF-F090-134A-8221-3F2F74C3B78B}"/>
              </a:ext>
            </a:extLst>
          </p:cNvPr>
          <p:cNvPicPr>
            <a:picLocks noChangeAspect="1"/>
          </p:cNvPicPr>
          <p:nvPr userDrawn="1"/>
        </p:nvPicPr>
        <p:blipFill>
          <a:blip>
            <a:extLst>
              <a:ext uri="{96DAC541-7B7A-43D3-8B79-37D633B846F1}">
                <asvg:svgBlip xmlns:asvg="http://schemas.microsoft.com/office/drawing/2016/SVG/main" r:embed="rId36"/>
              </a:ext>
            </a:extLst>
          </a:blip>
          <a:srcRect/>
          <a:stretch/>
        </p:blipFill>
        <p:spPr>
          <a:xfrm>
            <a:off x="165929" y="1"/>
            <a:ext cx="1023256" cy="1023256"/>
          </a:xfrm>
          <a:prstGeom prst="rect">
            <a:avLst/>
          </a:prstGeom>
        </p:spPr>
      </p:pic>
      <p:sp>
        <p:nvSpPr>
          <p:cNvPr id="9" name="Slide Number Placeholder 5">
            <a:extLst>
              <a:ext uri="{FF2B5EF4-FFF2-40B4-BE49-F238E27FC236}">
                <a16:creationId xmlns:a16="http://schemas.microsoft.com/office/drawing/2014/main" id="{83B8ABD3-D154-7242-87CC-E02ECF1141D3}"/>
              </a:ext>
            </a:extLst>
          </p:cNvPr>
          <p:cNvSpPr>
            <a:spLocks noGrp="1"/>
          </p:cNvSpPr>
          <p:nvPr>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0" name="Footer Placeholder 3">
            <a:extLst>
              <a:ext uri="{FF2B5EF4-FFF2-40B4-BE49-F238E27FC236}">
                <a16:creationId xmlns:a16="http://schemas.microsoft.com/office/drawing/2014/main" id="{ADA15AA0-4C18-5D42-898B-39672B899CE7}"/>
              </a:ext>
            </a:extLst>
          </p:cNvPr>
          <p:cNvSpPr>
            <a:spLocks noGrp="1"/>
          </p:cNvSpPr>
          <p:nvPr>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r>
              <a:rPr lang="en-CA"/>
              <a:t>PRO-08 Maintain a Profile v3.0 Jan 2021</a:t>
            </a:r>
            <a:endParaRPr lang="en-US"/>
          </a:p>
        </p:txBody>
      </p:sp>
    </p:spTree>
    <p:extLst>
      <p:ext uri="{BB962C8B-B14F-4D97-AF65-F5344CB8AC3E}">
        <p14:creationId xmlns:p14="http://schemas.microsoft.com/office/powerpoint/2010/main" val="200467423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 id="2147483869" r:id="rId19"/>
    <p:sldLayoutId id="2147483870" r:id="rId20"/>
    <p:sldLayoutId id="2147483871" r:id="rId21"/>
    <p:sldLayoutId id="2147483872" r:id="rId22"/>
    <p:sldLayoutId id="2147483873" r:id="rId23"/>
    <p:sldLayoutId id="2147483874" r:id="rId24"/>
    <p:sldLayoutId id="2147483875" r:id="rId25"/>
    <p:sldLayoutId id="2147483876" r:id="rId26"/>
    <p:sldLayoutId id="2147483877" r:id="rId27"/>
    <p:sldLayoutId id="2147483878" r:id="rId28"/>
    <p:sldLayoutId id="2147483879" r:id="rId29"/>
    <p:sldLayoutId id="2147483880" r:id="rId30"/>
    <p:sldLayoutId id="2147483881" r:id="rId31"/>
    <p:sldLayoutId id="2147483882" r:id="rId32"/>
    <p:sldLayoutId id="2147483883" r:id="rId33"/>
  </p:sldLayoutIdLst>
  <p:hf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ts val="1500"/>
        </a:spcBef>
        <a:spcAft>
          <a:spcPts val="600"/>
        </a:spcAft>
        <a:buClr>
          <a:schemeClr val="accent2"/>
        </a:buClr>
        <a:buSzPct val="92000"/>
        <a:buFont typeface="Wingdings 2" panose="05020102010507070707" pitchFamily="18" charset="2"/>
        <a:buChar char=""/>
        <a:defRPr sz="2000" kern="1200">
          <a:solidFill>
            <a:schemeClr val="tx1"/>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1"/>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1"/>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1"/>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AA7F631D-BCC7-7C44-B2CB-3DEC5040FDA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92200" y="0"/>
            <a:ext cx="12014200" cy="1028700"/>
          </a:xfrm>
          <a:prstGeom prst="rect">
            <a:avLst/>
          </a:prstGeom>
        </p:spPr>
      </p:pic>
      <p:sp>
        <p:nvSpPr>
          <p:cNvPr id="2" name="Title Placeholder 1"/>
          <p:cNvSpPr>
            <a:spLocks noGrp="1"/>
          </p:cNvSpPr>
          <p:nvPr>
            <p:ph type="title"/>
          </p:nvPr>
        </p:nvSpPr>
        <p:spPr>
          <a:xfrm>
            <a:off x="1184133" y="1"/>
            <a:ext cx="11007867" cy="1023256"/>
          </a:xfrm>
          <a:prstGeom prst="rect">
            <a:avLst/>
          </a:prstGeom>
          <a:noFill/>
        </p:spPr>
        <p:txBody>
          <a:bodyPr vert="horz" wrap="square" lIns="360000" tIns="45720" rIns="90000" bIns="45720" rtlCol="0" anchor="ctr" anchorCtr="0">
            <a:normAutofit/>
          </a:bodyPr>
          <a:lstStyle/>
          <a:p>
            <a:r>
              <a:rPr lang="en-US"/>
              <a:t>Click to edit Master title style</a:t>
            </a:r>
          </a:p>
        </p:txBody>
      </p:sp>
      <p:sp>
        <p:nvSpPr>
          <p:cNvPr id="3" name="Text Placeholder 2"/>
          <p:cNvSpPr>
            <a:spLocks noGrp="1"/>
          </p:cNvSpPr>
          <p:nvPr userDrawn="1">
            <p:ph type="body" idx="1"/>
          </p:nvPr>
        </p:nvSpPr>
        <p:spPr>
          <a:xfrm>
            <a:off x="733044" y="1554481"/>
            <a:ext cx="10725912" cy="4307492"/>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Content Placeholder 5">
            <a:extLst>
              <a:ext uri="{FF2B5EF4-FFF2-40B4-BE49-F238E27FC236}">
                <a16:creationId xmlns:a16="http://schemas.microsoft.com/office/drawing/2014/main" id="{22492CA5-CA16-6342-AE14-04965A3187FA}"/>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10660743" y="6289108"/>
            <a:ext cx="1130300" cy="228600"/>
          </a:xfrm>
          <a:prstGeom prst="rect">
            <a:avLst/>
          </a:prstGeom>
        </p:spPr>
      </p:pic>
      <p:sp>
        <p:nvSpPr>
          <p:cNvPr id="9" name="Slide Number Placeholder 5">
            <a:extLst>
              <a:ext uri="{FF2B5EF4-FFF2-40B4-BE49-F238E27FC236}">
                <a16:creationId xmlns:a16="http://schemas.microsoft.com/office/drawing/2014/main" id="{83B8ABD3-D154-7242-87CC-E02ECF1141D3}"/>
              </a:ext>
            </a:extLst>
          </p:cNvPr>
          <p:cNvSpPr>
            <a:spLocks noGrp="1"/>
          </p:cNvSpPr>
          <p:nvPr userDrawn="1">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0" name="Footer Placeholder 3">
            <a:extLst>
              <a:ext uri="{FF2B5EF4-FFF2-40B4-BE49-F238E27FC236}">
                <a16:creationId xmlns:a16="http://schemas.microsoft.com/office/drawing/2014/main" id="{ADA15AA0-4C18-5D42-898B-39672B899CE7}"/>
              </a:ext>
            </a:extLst>
          </p:cNvPr>
          <p:cNvSpPr>
            <a:spLocks noGrp="1"/>
          </p:cNvSpPr>
          <p:nvPr userDrawn="1">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spTree>
    <p:extLst>
      <p:ext uri="{BB962C8B-B14F-4D97-AF65-F5344CB8AC3E}">
        <p14:creationId xmlns:p14="http://schemas.microsoft.com/office/powerpoint/2010/main" val="385523167"/>
      </p:ext>
    </p:extLst>
  </p:cSld>
  <p:clrMap bg1="lt1" tx1="dk1" bg2="lt2" tx2="dk2" accent1="accent1" accent2="accent2" accent3="accent3" accent4="accent4" accent5="accent5" accent6="accent6" hlink="hlink" folHlink="folHlink"/>
  <p:sldLayoutIdLst>
    <p:sldLayoutId id="2147483812" r:id="rId1"/>
    <p:sldLayoutId id="2147483836" r:id="rId2"/>
    <p:sldLayoutId id="2147483840" r:id="rId3"/>
    <p:sldLayoutId id="2147483845" r:id="rId4"/>
    <p:sldLayoutId id="2147483844" r:id="rId5"/>
    <p:sldLayoutId id="2147483832"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 id="2147483828" r:id="rId19"/>
    <p:sldLayoutId id="2147483829" r:id="rId20"/>
    <p:sldLayoutId id="2147483830" r:id="rId21"/>
    <p:sldLayoutId id="2147483831" r:id="rId22"/>
    <p:sldLayoutId id="2147483847" r:id="rId23"/>
    <p:sldLayoutId id="2147483848" r:id="rId24"/>
    <p:sldLayoutId id="2147483833" r:id="rId25"/>
    <p:sldLayoutId id="2147483834" r:id="rId26"/>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ts val="1200"/>
        </a:spcBef>
        <a:spcAft>
          <a:spcPts val="600"/>
        </a:spcAft>
        <a:buClr>
          <a:schemeClr val="accent2"/>
        </a:buClr>
        <a:buSzPct val="92000"/>
        <a:buFont typeface="Wingdings 2" panose="05020102010507070707" pitchFamily="18" charset="2"/>
        <a:buChar char=""/>
        <a:defRPr sz="2000" kern="1200">
          <a:solidFill>
            <a:schemeClr val="tx1"/>
          </a:solidFill>
          <a:latin typeface="+mn-lt"/>
          <a:ea typeface="+mn-ea"/>
          <a:cs typeface="+mn-cs"/>
        </a:defRPr>
      </a:lvl1pPr>
      <a:lvl2pPr marL="630000" indent="-306000" algn="l" defTabSz="457200" rtl="0" eaLnBrk="1" latinLnBrk="0" hangingPunct="1">
        <a:spcBef>
          <a:spcPts val="400"/>
        </a:spcBef>
        <a:spcAft>
          <a:spcPts val="600"/>
        </a:spcAft>
        <a:buClr>
          <a:schemeClr val="accent2"/>
        </a:buClr>
        <a:buSzPct val="92000"/>
        <a:buFont typeface="Wingdings 2" panose="05020102010507070707" pitchFamily="18" charset="2"/>
        <a:buChar char=""/>
        <a:defRPr sz="1800" kern="1200">
          <a:solidFill>
            <a:schemeClr val="tx1"/>
          </a:solidFill>
          <a:latin typeface="+mn-lt"/>
          <a:ea typeface="+mn-ea"/>
          <a:cs typeface="+mn-cs"/>
        </a:defRPr>
      </a:lvl2pPr>
      <a:lvl3pPr marL="900000" indent="-270000" algn="l" defTabSz="457200" rtl="0" eaLnBrk="1" latinLnBrk="0" hangingPunct="1">
        <a:spcBef>
          <a:spcPts val="350"/>
        </a:spcBef>
        <a:spcAft>
          <a:spcPts val="600"/>
        </a:spcAft>
        <a:buClr>
          <a:schemeClr val="accent2"/>
        </a:buClr>
        <a:buSzPct val="92000"/>
        <a:buFont typeface="Wingdings 2" panose="05020102010507070707" pitchFamily="18" charset="2"/>
        <a:buChar char=""/>
        <a:defRPr sz="1600" kern="1200">
          <a:solidFill>
            <a:schemeClr val="tx1"/>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1"/>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userDrawn="1">
            <p:ph type="body" idx="1"/>
          </p:nvPr>
        </p:nvSpPr>
        <p:spPr>
          <a:xfrm>
            <a:off x="733044" y="1562870"/>
            <a:ext cx="10725912" cy="4307492"/>
          </a:xfrm>
          <a:prstGeom prst="rect">
            <a:avLst/>
          </a:prstGeom>
        </p:spPr>
        <p:txBody>
          <a:bodyPr vert="horz" lIns="91440" tIns="45720" rIns="91440" bIns="4572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Content Placeholder 5">
            <a:extLst>
              <a:ext uri="{FF2B5EF4-FFF2-40B4-BE49-F238E27FC236}">
                <a16:creationId xmlns:a16="http://schemas.microsoft.com/office/drawing/2014/main" id="{22492CA5-CA16-6342-AE14-04965A3187FA}"/>
              </a:ext>
            </a:extLst>
          </p:cNvPr>
          <p:cNvPicPr>
            <a:picLocks noChangeAspect="1"/>
          </p:cNvPicPr>
          <p:nvPr userDrawn="1"/>
        </p:nvPicPr>
        <p:blipFill>
          <a:blip>
            <a:extLst>
              <a:ext uri="{96DAC541-7B7A-43D3-8B79-37D633B846F1}">
                <asvg:svgBlip xmlns:asvg="http://schemas.microsoft.com/office/drawing/2016/SVG/main" r:embed="rId20"/>
              </a:ext>
            </a:extLst>
          </a:blip>
          <a:stretch>
            <a:fillRect/>
          </a:stretch>
        </p:blipFill>
        <p:spPr>
          <a:xfrm>
            <a:off x="10660743" y="6289108"/>
            <a:ext cx="1130300" cy="228600"/>
          </a:xfrm>
          <a:prstGeom prst="rect">
            <a:avLst/>
          </a:prstGeom>
        </p:spPr>
      </p:pic>
      <p:sp>
        <p:nvSpPr>
          <p:cNvPr id="9" name="Slide Number Placeholder 5">
            <a:extLst>
              <a:ext uri="{FF2B5EF4-FFF2-40B4-BE49-F238E27FC236}">
                <a16:creationId xmlns:a16="http://schemas.microsoft.com/office/drawing/2014/main" id="{6F944549-2104-8F4F-91D5-397E9EB7C0EB}"/>
              </a:ext>
            </a:extLst>
          </p:cNvPr>
          <p:cNvSpPr>
            <a:spLocks noGrp="1"/>
          </p:cNvSpPr>
          <p:nvPr userDrawn="1">
            <p:ph type="sldNum" sz="quarter" idx="4"/>
          </p:nvPr>
        </p:nvSpPr>
        <p:spPr>
          <a:xfrm>
            <a:off x="731520" y="6251847"/>
            <a:ext cx="467430" cy="365125"/>
          </a:xfrm>
          <a:prstGeom prst="rect">
            <a:avLst/>
          </a:prstGeom>
        </p:spPr>
        <p:txBody>
          <a:bodyPr vert="horz" lIns="91440" tIns="45720" rIns="91440" bIns="45720" rtlCol="0" anchor="ctr"/>
          <a:lstStyle>
            <a:lvl1pPr algn="l">
              <a:defRPr sz="1200">
                <a:solidFill>
                  <a:srgbClr val="253036"/>
                </a:solidFill>
              </a:defRPr>
            </a:lvl1pPr>
          </a:lstStyle>
          <a:p>
            <a:fld id="{926D42CC-6432-426B-9DA3-4963AAB53B1D}" type="slidenum">
              <a:rPr lang="en-CA" smtClean="0"/>
              <a:pPr/>
              <a:t>‹#›</a:t>
            </a:fld>
            <a:endParaRPr lang="en-CA"/>
          </a:p>
        </p:txBody>
      </p:sp>
      <p:sp>
        <p:nvSpPr>
          <p:cNvPr id="10" name="Footer Placeholder 3">
            <a:extLst>
              <a:ext uri="{FF2B5EF4-FFF2-40B4-BE49-F238E27FC236}">
                <a16:creationId xmlns:a16="http://schemas.microsoft.com/office/drawing/2014/main" id="{2137DF0B-A4FD-0045-AAA9-67C04D89B5B7}"/>
              </a:ext>
            </a:extLst>
          </p:cNvPr>
          <p:cNvSpPr>
            <a:spLocks noGrp="1"/>
          </p:cNvSpPr>
          <p:nvPr userDrawn="1">
            <p:ph type="ftr" sz="quarter" idx="3"/>
          </p:nvPr>
        </p:nvSpPr>
        <p:spPr>
          <a:xfrm>
            <a:off x="1213160" y="6251846"/>
            <a:ext cx="8615187" cy="365125"/>
          </a:xfrm>
          <a:prstGeom prst="rect">
            <a:avLst/>
          </a:prstGeom>
        </p:spPr>
        <p:txBody>
          <a:bodyPr vert="horz" lIns="91440" tIns="45720" rIns="91440" bIns="45720" rtlCol="0" anchor="ctr"/>
          <a:lstStyle>
            <a:lvl1pPr algn="l">
              <a:defRPr sz="1200" b="0">
                <a:solidFill>
                  <a:srgbClr val="253036"/>
                </a:solidFill>
              </a:defRPr>
            </a:lvl1pPr>
          </a:lstStyle>
          <a:p>
            <a:endParaRPr lang="en-US"/>
          </a:p>
        </p:txBody>
      </p:sp>
      <p:pic>
        <p:nvPicPr>
          <p:cNvPr id="5" name="Graphic 4">
            <a:extLst>
              <a:ext uri="{FF2B5EF4-FFF2-40B4-BE49-F238E27FC236}">
                <a16:creationId xmlns:a16="http://schemas.microsoft.com/office/drawing/2014/main" id="{E8D47875-14B9-FB4C-B299-5A62F553466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92200" y="0"/>
            <a:ext cx="12014200" cy="1028700"/>
          </a:xfrm>
          <a:prstGeom prst="rect">
            <a:avLst/>
          </a:prstGeom>
        </p:spPr>
      </p:pic>
      <p:sp>
        <p:nvSpPr>
          <p:cNvPr id="2" name="Title Placeholder 1"/>
          <p:cNvSpPr>
            <a:spLocks noGrp="1"/>
          </p:cNvSpPr>
          <p:nvPr userDrawn="1">
            <p:ph type="title"/>
          </p:nvPr>
        </p:nvSpPr>
        <p:spPr>
          <a:xfrm>
            <a:off x="1184133" y="1"/>
            <a:ext cx="11007867" cy="1023256"/>
          </a:xfrm>
          <a:prstGeom prst="rect">
            <a:avLst/>
          </a:prstGeom>
          <a:noFill/>
        </p:spPr>
        <p:txBody>
          <a:bodyPr vert="horz" wrap="square" lIns="360000" tIns="45720" rIns="90000" bIns="45720" rtlCol="0" anchor="ctr" anchorCtr="0">
            <a:noAutofit/>
          </a:bodyPr>
          <a:lstStyle/>
          <a:p>
            <a:r>
              <a:rPr lang="en-US"/>
              <a:t>Click to edit Master title style</a:t>
            </a:r>
          </a:p>
        </p:txBody>
      </p:sp>
    </p:spTree>
    <p:extLst>
      <p:ext uri="{BB962C8B-B14F-4D97-AF65-F5344CB8AC3E}">
        <p14:creationId xmlns:p14="http://schemas.microsoft.com/office/powerpoint/2010/main" val="2295650617"/>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49" r:id="rId18"/>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ts val="1200"/>
        </a:spcBef>
        <a:spcAft>
          <a:spcPts val="600"/>
        </a:spcAft>
        <a:buClr>
          <a:schemeClr val="accent1"/>
        </a:buClr>
        <a:buSzPct val="92000"/>
        <a:buFont typeface="Wingdings 2" panose="05020102010507070707" pitchFamily="18" charset="2"/>
        <a:buChar char=""/>
        <a:defRPr sz="2000" kern="1200">
          <a:solidFill>
            <a:schemeClr val="tx1"/>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hyperlink" Target="https://lautorite.qc.ca/grand-public/salle-de-presse/actualites/fiche-dactualite/recalibrage-des-droits-de-lamf" TargetMode="External"/><Relationship Id="rId2" Type="http://schemas.openxmlformats.org/officeDocument/2006/relationships/hyperlink" Target="https://lautorite.qc.ca/en/general-public/media-centre/news/fiche-dactualites/recalibration-of-amf-fees" TargetMode="Externa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543_C98DDD8E.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F55FB-107A-4BBC-83D6-85598CBE3F10}"/>
              </a:ext>
            </a:extLst>
          </p:cNvPr>
          <p:cNvSpPr>
            <a:spLocks noGrp="1"/>
          </p:cNvSpPr>
          <p:nvPr>
            <p:ph type="ctrTitle"/>
          </p:nvPr>
        </p:nvSpPr>
        <p:spPr/>
        <p:txBody>
          <a:bodyPr/>
          <a:lstStyle/>
          <a:p>
            <a:r>
              <a:rPr lang="en-US"/>
              <a:t>Sedar+ filer session</a:t>
            </a:r>
          </a:p>
        </p:txBody>
      </p:sp>
      <p:sp>
        <p:nvSpPr>
          <p:cNvPr id="3" name="Subtitle 2">
            <a:extLst>
              <a:ext uri="{FF2B5EF4-FFF2-40B4-BE49-F238E27FC236}">
                <a16:creationId xmlns:a16="http://schemas.microsoft.com/office/drawing/2014/main" id="{8C2A0B57-F9E4-4A00-8FF7-7A6A9AF3AA23}"/>
              </a:ext>
            </a:extLst>
          </p:cNvPr>
          <p:cNvSpPr>
            <a:spLocks noGrp="1"/>
          </p:cNvSpPr>
          <p:nvPr>
            <p:ph type="subTitle" idx="1"/>
          </p:nvPr>
        </p:nvSpPr>
        <p:spPr/>
        <p:txBody>
          <a:bodyPr/>
          <a:lstStyle/>
          <a:p>
            <a:pPr>
              <a:lnSpc>
                <a:spcPct val="115000"/>
              </a:lnSpc>
              <a:spcAft>
                <a:spcPts val="800"/>
              </a:spcAft>
            </a:pPr>
            <a:r>
              <a:rPr lang="en-US" kern="100">
                <a:latin typeface="Aptos"/>
                <a:ea typeface="Aptos" panose="020F0502020204030204" pitchFamily="34" charset="0"/>
                <a:cs typeface="Times New Roman"/>
              </a:rPr>
              <a:t>June </a:t>
            </a:r>
            <a:r>
              <a:rPr lang="en-US" sz="1800" kern="100">
                <a:effectLst/>
                <a:latin typeface="Aptos"/>
                <a:ea typeface="Aptos" panose="020F0502020204030204" pitchFamily="34" charset="0"/>
                <a:cs typeface="Times New Roman"/>
              </a:rPr>
              <a:t>2026 Release</a:t>
            </a:r>
            <a:endParaRPr lang="en-CA" sz="1800" kern="100">
              <a:effectLst/>
              <a:latin typeface="Aptos"/>
              <a:ea typeface="Aptos" panose="020F0502020204030204" pitchFamily="34" charset="0"/>
              <a:cs typeface="Times New Roman"/>
            </a:endParaRPr>
          </a:p>
        </p:txBody>
      </p:sp>
    </p:spTree>
    <p:extLst>
      <p:ext uri="{BB962C8B-B14F-4D97-AF65-F5344CB8AC3E}">
        <p14:creationId xmlns:p14="http://schemas.microsoft.com/office/powerpoint/2010/main" val="1402638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EC3EF-F337-ACE1-8F60-579F5E67F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DA6FE-AE40-A26F-146A-4E9228C590C2}"/>
              </a:ext>
            </a:extLst>
          </p:cNvPr>
          <p:cNvSpPr>
            <a:spLocks noGrp="1"/>
          </p:cNvSpPr>
          <p:nvPr>
            <p:ph type="title"/>
          </p:nvPr>
        </p:nvSpPr>
        <p:spPr/>
        <p:txBody>
          <a:bodyPr/>
          <a:lstStyle/>
          <a:p>
            <a:r>
              <a:rPr lang="en-CA"/>
              <a:t>Reminders continued...</a:t>
            </a:r>
          </a:p>
        </p:txBody>
      </p:sp>
      <p:sp>
        <p:nvSpPr>
          <p:cNvPr id="3" name="Content Placeholder 2">
            <a:extLst>
              <a:ext uri="{FF2B5EF4-FFF2-40B4-BE49-F238E27FC236}">
                <a16:creationId xmlns:a16="http://schemas.microsoft.com/office/drawing/2014/main" id="{60E0E3BF-7B73-2258-A50F-2B38347767C2}"/>
              </a:ext>
            </a:extLst>
          </p:cNvPr>
          <p:cNvSpPr>
            <a:spLocks noGrp="1"/>
          </p:cNvSpPr>
          <p:nvPr>
            <p:ph idx="1"/>
          </p:nvPr>
        </p:nvSpPr>
        <p:spPr>
          <a:xfrm>
            <a:off x="964920" y="1880495"/>
            <a:ext cx="10494036" cy="3833911"/>
          </a:xfrm>
        </p:spPr>
        <p:txBody>
          <a:bodyPr/>
          <a:lstStyle/>
          <a:p>
            <a:pPr marL="305435" indent="-305435">
              <a:lnSpc>
                <a:spcPct val="150000"/>
              </a:lnSpc>
              <a:buFont typeface="Wingdings" panose="05020102010507070707" pitchFamily="18" charset="2"/>
              <a:buChar char="q"/>
            </a:pPr>
            <a:r>
              <a:rPr lang="en-GB" b="1"/>
              <a:t>January 2027</a:t>
            </a:r>
          </a:p>
          <a:p>
            <a:pPr marL="629920" lvl="1" indent="-305435">
              <a:lnSpc>
                <a:spcPct val="150000"/>
              </a:lnSpc>
              <a:buFont typeface="Wingdings" panose="05020102010507070707" pitchFamily="18" charset="2"/>
              <a:buChar char="Ø"/>
            </a:pPr>
            <a:r>
              <a:rPr lang="en-GB"/>
              <a:t>RED enhancements</a:t>
            </a:r>
          </a:p>
          <a:p>
            <a:pPr marL="629920" lvl="1" indent="-305435">
              <a:lnSpc>
                <a:spcPct val="150000"/>
              </a:lnSpc>
              <a:buFont typeface="Wingdings" panose="05020102010507070707" pitchFamily="18" charset="2"/>
              <a:buChar char="Ø"/>
            </a:pPr>
            <a:r>
              <a:rPr lang="en-GB"/>
              <a:t>Fee administration improvements for regulators</a:t>
            </a:r>
          </a:p>
          <a:p>
            <a:pPr marL="629920" lvl="1" indent="-305435">
              <a:lnSpc>
                <a:spcPct val="150000"/>
              </a:lnSpc>
              <a:buFont typeface="Wingdings" panose="05020102010507070707" pitchFamily="18" charset="2"/>
              <a:buChar char="Ø"/>
            </a:pPr>
            <a:endParaRPr lang="en-GB"/>
          </a:p>
          <a:p>
            <a:pPr marL="629920" lvl="1" indent="-305435">
              <a:lnSpc>
                <a:spcPct val="150000"/>
              </a:lnSpc>
              <a:buFont typeface="Wingdings" panose="05020102010507070707" pitchFamily="18" charset="2"/>
              <a:buChar char="Ø"/>
            </a:pPr>
            <a:endParaRPr lang="en-GB"/>
          </a:p>
        </p:txBody>
      </p:sp>
      <p:sp>
        <p:nvSpPr>
          <p:cNvPr id="4" name="Slide Number Placeholder 3">
            <a:extLst>
              <a:ext uri="{FF2B5EF4-FFF2-40B4-BE49-F238E27FC236}">
                <a16:creationId xmlns:a16="http://schemas.microsoft.com/office/drawing/2014/main" id="{56533B4E-C3E5-0BDC-F831-AEC4FB5FB50E}"/>
              </a:ext>
            </a:extLst>
          </p:cNvPr>
          <p:cNvSpPr>
            <a:spLocks noGrp="1"/>
          </p:cNvSpPr>
          <p:nvPr>
            <p:ph type="sldNum" sz="quarter" idx="4"/>
          </p:nvPr>
        </p:nvSpPr>
        <p:spPr/>
        <p:txBody>
          <a:bodyPr/>
          <a:lstStyle/>
          <a:p>
            <a:fld id="{926D42CC-6432-426B-9DA3-4963AAB53B1D}" type="slidenum">
              <a:rPr lang="en-CA" smtClean="0"/>
              <a:pPr/>
              <a:t>10</a:t>
            </a:fld>
            <a:endParaRPr lang="en-CA"/>
          </a:p>
        </p:txBody>
      </p:sp>
    </p:spTree>
    <p:extLst>
      <p:ext uri="{BB962C8B-B14F-4D97-AF65-F5344CB8AC3E}">
        <p14:creationId xmlns:p14="http://schemas.microsoft.com/office/powerpoint/2010/main" val="3564965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F36E-ACAE-4374-A69A-FCDA2D43A820}"/>
              </a:ext>
            </a:extLst>
          </p:cNvPr>
          <p:cNvSpPr>
            <a:spLocks noGrp="1"/>
          </p:cNvSpPr>
          <p:nvPr>
            <p:ph type="ctrTitle"/>
          </p:nvPr>
        </p:nvSpPr>
        <p:spPr>
          <a:xfrm>
            <a:off x="846805" y="2386373"/>
            <a:ext cx="9925818" cy="967637"/>
          </a:xfrm>
        </p:spPr>
        <p:txBody>
          <a:bodyPr/>
          <a:lstStyle/>
          <a:p>
            <a:r>
              <a:rPr lang="en-US"/>
              <a:t>Questions?</a:t>
            </a:r>
          </a:p>
        </p:txBody>
      </p:sp>
      <p:sp>
        <p:nvSpPr>
          <p:cNvPr id="4" name="Slide Number Placeholder 3">
            <a:extLst>
              <a:ext uri="{FF2B5EF4-FFF2-40B4-BE49-F238E27FC236}">
                <a16:creationId xmlns:a16="http://schemas.microsoft.com/office/drawing/2014/main" id="{081E220B-0B9A-49E2-ACCA-FE72605F7EC0}"/>
              </a:ext>
            </a:extLst>
          </p:cNvPr>
          <p:cNvSpPr>
            <a:spLocks noGrp="1"/>
          </p:cNvSpPr>
          <p:nvPr>
            <p:ph type="sldNum" sz="quarter" idx="4"/>
          </p:nvPr>
        </p:nvSpPr>
        <p:spPr/>
        <p:txBody>
          <a:bodyPr/>
          <a:lstStyle/>
          <a:p>
            <a:fld id="{926D42CC-6432-426B-9DA3-4963AAB53B1D}" type="slidenum">
              <a:rPr lang="en-CA" smtClean="0"/>
              <a:pPr/>
              <a:t>11</a:t>
            </a:fld>
            <a:endParaRPr lang="en-CA"/>
          </a:p>
        </p:txBody>
      </p:sp>
    </p:spTree>
    <p:extLst>
      <p:ext uri="{BB962C8B-B14F-4D97-AF65-F5344CB8AC3E}">
        <p14:creationId xmlns:p14="http://schemas.microsoft.com/office/powerpoint/2010/main" val="2607960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D90A-8D7E-4742-8D59-15FD22D58C2B}"/>
              </a:ext>
            </a:extLst>
          </p:cNvPr>
          <p:cNvSpPr>
            <a:spLocks noGrp="1"/>
          </p:cNvSpPr>
          <p:nvPr>
            <p:ph type="title"/>
          </p:nvPr>
        </p:nvSpPr>
        <p:spPr>
          <a:xfrm>
            <a:off x="1198950" y="0"/>
            <a:ext cx="11000486" cy="1023256"/>
          </a:xfrm>
        </p:spPr>
        <p:txBody>
          <a:bodyPr/>
          <a:lstStyle/>
          <a:p>
            <a:r>
              <a:rPr lang="en-US"/>
              <a:t>Welcome!</a:t>
            </a:r>
          </a:p>
        </p:txBody>
      </p:sp>
      <p:sp>
        <p:nvSpPr>
          <p:cNvPr id="4" name="Rectangle 3">
            <a:extLst>
              <a:ext uri="{FF2B5EF4-FFF2-40B4-BE49-F238E27FC236}">
                <a16:creationId xmlns:a16="http://schemas.microsoft.com/office/drawing/2014/main" id="{E9E33A3B-6DE6-4452-B179-7B6E618D3EAB}"/>
              </a:ext>
            </a:extLst>
          </p:cNvPr>
          <p:cNvSpPr/>
          <p:nvPr/>
        </p:nvSpPr>
        <p:spPr>
          <a:xfrm>
            <a:off x="4490729" y="1624307"/>
            <a:ext cx="286629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srgbClr val="000000"/>
                </a:solidFill>
                <a:effectLst/>
                <a:uLnTx/>
                <a:uFillTx/>
                <a:latin typeface="Gill Sans MT" panose="020B0502020104020203"/>
                <a:ea typeface="+mn-ea"/>
                <a:cs typeface="+mn-cs"/>
              </a:rPr>
              <a:t>A few items before we begin…</a:t>
            </a:r>
          </a:p>
        </p:txBody>
      </p:sp>
      <p:pic>
        <p:nvPicPr>
          <p:cNvPr id="5" name="Picture 4" descr="Recording icon">
            <a:extLst>
              <a:ext uri="{FF2B5EF4-FFF2-40B4-BE49-F238E27FC236}">
                <a16:creationId xmlns:a16="http://schemas.microsoft.com/office/drawing/2014/main" id="{CD6DF262-159B-4651-B0F7-FE1B41554C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2241" y="2594689"/>
            <a:ext cx="1234440" cy="1234440"/>
          </a:xfrm>
          <a:prstGeom prst="rect">
            <a:avLst/>
          </a:prstGeom>
        </p:spPr>
      </p:pic>
      <p:pic>
        <p:nvPicPr>
          <p:cNvPr id="6" name="Picture 5" descr="Mute sound icon&#10;">
            <a:extLst>
              <a:ext uri="{FF2B5EF4-FFF2-40B4-BE49-F238E27FC236}">
                <a16:creationId xmlns:a16="http://schemas.microsoft.com/office/drawing/2014/main" id="{4A10DC30-3E43-4F6F-9004-3FCBC32CE4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410" y="2594689"/>
            <a:ext cx="1234440" cy="1234440"/>
          </a:xfrm>
          <a:prstGeom prst="rect">
            <a:avLst/>
          </a:prstGeom>
        </p:spPr>
      </p:pic>
      <p:pic>
        <p:nvPicPr>
          <p:cNvPr id="7" name="Picture 6" descr="Discussion icon">
            <a:extLst>
              <a:ext uri="{FF2B5EF4-FFF2-40B4-BE49-F238E27FC236}">
                <a16:creationId xmlns:a16="http://schemas.microsoft.com/office/drawing/2014/main" id="{6A692883-A38F-45D9-8E88-1C1D4453E9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0798" y="4340715"/>
            <a:ext cx="1234800" cy="1234800"/>
          </a:xfrm>
          <a:prstGeom prst="rect">
            <a:avLst/>
          </a:prstGeom>
        </p:spPr>
      </p:pic>
      <p:pic>
        <p:nvPicPr>
          <p:cNvPr id="8" name="Picture 7" descr="Training participant guide icon">
            <a:extLst>
              <a:ext uri="{FF2B5EF4-FFF2-40B4-BE49-F238E27FC236}">
                <a16:creationId xmlns:a16="http://schemas.microsoft.com/office/drawing/2014/main" id="{6E43C9CC-2A73-42E7-9861-C3B5EA32DB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5078" y="4340895"/>
            <a:ext cx="1234440" cy="1234440"/>
          </a:xfrm>
          <a:prstGeom prst="rect">
            <a:avLst/>
          </a:prstGeom>
        </p:spPr>
      </p:pic>
      <p:pic>
        <p:nvPicPr>
          <p:cNvPr id="9" name="Picture 8" descr="SEDAR+ training activity icon&#10;">
            <a:extLst>
              <a:ext uri="{FF2B5EF4-FFF2-40B4-BE49-F238E27FC236}">
                <a16:creationId xmlns:a16="http://schemas.microsoft.com/office/drawing/2014/main" id="{0578228B-C845-4878-A213-CDD3DFD5BD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68998" y="4340715"/>
            <a:ext cx="1234800" cy="1234800"/>
          </a:xfrm>
          <a:prstGeom prst="rect">
            <a:avLst/>
          </a:prstGeom>
        </p:spPr>
      </p:pic>
      <p:sp>
        <p:nvSpPr>
          <p:cNvPr id="3" name="Slide Number Placeholder 2">
            <a:extLst>
              <a:ext uri="{FF2B5EF4-FFF2-40B4-BE49-F238E27FC236}">
                <a16:creationId xmlns:a16="http://schemas.microsoft.com/office/drawing/2014/main" id="{7CF9B8DE-745F-4A22-95FF-CE10F18563C5}"/>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26D42CC-6432-426B-9DA3-4963AAB53B1D}" type="slidenum">
              <a:rPr kumimoji="0" lang="en-CA" sz="1200" b="0" i="0" u="none" strike="noStrike" kern="1200" cap="none" spc="0" normalizeH="0" baseline="0" noProof="0" smtClean="0">
                <a:ln>
                  <a:noFill/>
                </a:ln>
                <a:solidFill>
                  <a:srgbClr val="253036"/>
                </a:solidFill>
                <a:effectLst/>
                <a:uLnTx/>
                <a:uFillTx/>
                <a:latin typeface="Gill Sans MT" panose="020B0502020104020203"/>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srgbClr val="253036"/>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96217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8F41C-304A-DF96-1607-3F5317EE6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D9F8E-65A1-A5E1-9063-3940D9F1100E}"/>
              </a:ext>
            </a:extLst>
          </p:cNvPr>
          <p:cNvSpPr>
            <a:spLocks noGrp="1"/>
          </p:cNvSpPr>
          <p:nvPr>
            <p:ph type="title"/>
          </p:nvPr>
        </p:nvSpPr>
        <p:spPr>
          <a:xfrm>
            <a:off x="1184133" y="1"/>
            <a:ext cx="11007867" cy="1023256"/>
          </a:xfrm>
        </p:spPr>
        <p:txBody>
          <a:bodyPr/>
          <a:lstStyle/>
          <a:p>
            <a:r>
              <a:rPr lang="en-CA"/>
              <a:t>agenda</a:t>
            </a:r>
          </a:p>
        </p:txBody>
      </p:sp>
      <p:sp>
        <p:nvSpPr>
          <p:cNvPr id="3" name="Content Placeholder 2">
            <a:extLst>
              <a:ext uri="{FF2B5EF4-FFF2-40B4-BE49-F238E27FC236}">
                <a16:creationId xmlns:a16="http://schemas.microsoft.com/office/drawing/2014/main" id="{CA5EF90E-0C48-7948-3703-969798922F8B}"/>
              </a:ext>
            </a:extLst>
          </p:cNvPr>
          <p:cNvSpPr>
            <a:spLocks noGrp="1"/>
          </p:cNvSpPr>
          <p:nvPr>
            <p:ph idx="1"/>
          </p:nvPr>
        </p:nvSpPr>
        <p:spPr>
          <a:xfrm>
            <a:off x="962771" y="1547582"/>
            <a:ext cx="10071069" cy="4307492"/>
          </a:xfrm>
        </p:spPr>
        <p:txBody>
          <a:bodyPr/>
          <a:lstStyle/>
          <a:p>
            <a:pPr marL="305435" indent="-305435">
              <a:lnSpc>
                <a:spcPct val="150000"/>
              </a:lnSpc>
              <a:spcAft>
                <a:spcPts val="1800"/>
              </a:spcAft>
              <a:buFont typeface="Wingdings" panose="05020102010507070707" pitchFamily="18" charset="2"/>
              <a:buChar char="q"/>
            </a:pPr>
            <a:r>
              <a:rPr lang="en-CA"/>
              <a:t>SEDAR+ system updates</a:t>
            </a:r>
            <a:endParaRPr lang="en-US"/>
          </a:p>
          <a:p>
            <a:pPr marL="629920" lvl="1" indent="-305435">
              <a:lnSpc>
                <a:spcPct val="150000"/>
              </a:lnSpc>
              <a:spcAft>
                <a:spcPts val="1800"/>
              </a:spcAft>
              <a:buFont typeface="Wingdings" panose="05020102010507070707" pitchFamily="18" charset="2"/>
              <a:buChar char="Ø"/>
            </a:pPr>
            <a:r>
              <a:rPr lang="en-CA"/>
              <a:t>Fee changes</a:t>
            </a:r>
          </a:p>
          <a:p>
            <a:pPr marL="629920" lvl="1" indent="-305435">
              <a:lnSpc>
                <a:spcPct val="150000"/>
              </a:lnSpc>
              <a:spcAft>
                <a:spcPts val="1800"/>
              </a:spcAft>
              <a:buFont typeface="Wingdings" panose="05020102010507070707" pitchFamily="18" charset="2"/>
              <a:buChar char="Ø"/>
            </a:pPr>
            <a:r>
              <a:rPr lang="en-CA"/>
              <a:t>Functional enhancements</a:t>
            </a:r>
          </a:p>
          <a:p>
            <a:pPr marL="899795" lvl="2" indent="-269875">
              <a:lnSpc>
                <a:spcPct val="150000"/>
              </a:lnSpc>
              <a:spcAft>
                <a:spcPts val="1800"/>
              </a:spcAft>
              <a:buFont typeface="Wingdings" panose="05020102010507070707" pitchFamily="18" charset="2"/>
              <a:buChar char="§"/>
            </a:pPr>
            <a:r>
              <a:rPr lang="en-CA"/>
              <a:t>Search by Filing ID demo </a:t>
            </a:r>
            <a:endParaRPr lang="en-CA" dirty="0"/>
          </a:p>
          <a:p>
            <a:pPr marL="305435" indent="-305435">
              <a:lnSpc>
                <a:spcPct val="150000"/>
              </a:lnSpc>
              <a:spcAft>
                <a:spcPts val="1800"/>
              </a:spcAft>
              <a:buFont typeface="Wingdings" panose="05020102010507070707" pitchFamily="18" charset="2"/>
              <a:buChar char="q"/>
            </a:pPr>
            <a:r>
              <a:rPr lang="en-CA"/>
              <a:t>Fixed issues</a:t>
            </a:r>
          </a:p>
          <a:p>
            <a:pPr marL="305435" indent="-305435">
              <a:lnSpc>
                <a:spcPct val="150000"/>
              </a:lnSpc>
              <a:spcAft>
                <a:spcPts val="1800"/>
              </a:spcAft>
              <a:buFont typeface="Wingdings" panose="05020102010507070707" pitchFamily="18" charset="2"/>
              <a:buChar char="q"/>
            </a:pPr>
            <a:r>
              <a:rPr lang="en-CA"/>
              <a:t>Upcoming release</a:t>
            </a:r>
          </a:p>
          <a:p>
            <a:pPr marL="629920" lvl="1" indent="-305435">
              <a:lnSpc>
                <a:spcPct val="150000"/>
              </a:lnSpc>
              <a:spcAft>
                <a:spcPts val="1800"/>
              </a:spcAft>
              <a:buFont typeface="Wingdings" panose="05020102010507070707" pitchFamily="18" charset="2"/>
              <a:buChar char="Ø"/>
            </a:pPr>
            <a:endParaRPr lang="en-CA"/>
          </a:p>
          <a:p>
            <a:pPr marL="629920" lvl="1" indent="-305435">
              <a:lnSpc>
                <a:spcPct val="150000"/>
              </a:lnSpc>
              <a:buFont typeface="Wingdings" panose="05020102010507070707" pitchFamily="18" charset="2"/>
              <a:buChar char="Ø"/>
            </a:pPr>
            <a:endParaRPr lang="en-CA"/>
          </a:p>
        </p:txBody>
      </p:sp>
      <p:sp>
        <p:nvSpPr>
          <p:cNvPr id="4" name="Slide Number Placeholder 3">
            <a:extLst>
              <a:ext uri="{FF2B5EF4-FFF2-40B4-BE49-F238E27FC236}">
                <a16:creationId xmlns:a16="http://schemas.microsoft.com/office/drawing/2014/main" id="{F0F2D5CE-F60C-FCC3-7CFF-3DBD1E8E87FC}"/>
              </a:ext>
            </a:extLst>
          </p:cNvPr>
          <p:cNvSpPr>
            <a:spLocks noGrp="1"/>
          </p:cNvSpPr>
          <p:nvPr>
            <p:ph type="sldNum" sz="quarter" idx="4"/>
          </p:nvPr>
        </p:nvSpPr>
        <p:spPr>
          <a:xfrm>
            <a:off x="731520" y="6251847"/>
            <a:ext cx="467430" cy="365125"/>
          </a:xfrm>
        </p:spPr>
        <p:txBody>
          <a:bodyPr/>
          <a:lstStyle/>
          <a:p>
            <a:fld id="{926D42CC-6432-426B-9DA3-4963AAB53B1D}" type="slidenum">
              <a:rPr lang="en-CA" smtClean="0"/>
              <a:pPr/>
              <a:t>3</a:t>
            </a:fld>
            <a:endParaRPr lang="en-CA"/>
          </a:p>
        </p:txBody>
      </p:sp>
    </p:spTree>
    <p:extLst>
      <p:ext uri="{BB962C8B-B14F-4D97-AF65-F5344CB8AC3E}">
        <p14:creationId xmlns:p14="http://schemas.microsoft.com/office/powerpoint/2010/main" val="3020318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D041-2937-E384-859B-119632C58618}"/>
              </a:ext>
            </a:extLst>
          </p:cNvPr>
          <p:cNvSpPr>
            <a:spLocks noGrp="1"/>
          </p:cNvSpPr>
          <p:nvPr>
            <p:ph type="title"/>
          </p:nvPr>
        </p:nvSpPr>
        <p:spPr/>
        <p:txBody>
          <a:bodyPr/>
          <a:lstStyle/>
          <a:p>
            <a:r>
              <a:rPr lang="en-GB"/>
              <a:t>System Updates – Fees</a:t>
            </a:r>
          </a:p>
        </p:txBody>
      </p:sp>
      <p:sp>
        <p:nvSpPr>
          <p:cNvPr id="3" name="Content Placeholder 2">
            <a:extLst>
              <a:ext uri="{FF2B5EF4-FFF2-40B4-BE49-F238E27FC236}">
                <a16:creationId xmlns:a16="http://schemas.microsoft.com/office/drawing/2014/main" id="{4201D061-7433-5C42-3AF9-7CDE9D18B65A}"/>
              </a:ext>
            </a:extLst>
          </p:cNvPr>
          <p:cNvSpPr>
            <a:spLocks noGrp="1"/>
          </p:cNvSpPr>
          <p:nvPr>
            <p:ph idx="1"/>
          </p:nvPr>
        </p:nvSpPr>
        <p:spPr>
          <a:xfrm>
            <a:off x="971168" y="1684336"/>
            <a:ext cx="10623589" cy="4028344"/>
          </a:xfrm>
        </p:spPr>
        <p:txBody>
          <a:bodyPr/>
          <a:lstStyle/>
          <a:p>
            <a:pPr marL="305435" indent="-305435">
              <a:lnSpc>
                <a:spcPct val="150000"/>
              </a:lnSpc>
              <a:buFont typeface="Wingdings" panose="05020102010507070707" pitchFamily="18" charset="2"/>
              <a:buChar char="q"/>
            </a:pPr>
            <a:r>
              <a:rPr lang="en-CA" sz="1800" b="1"/>
              <a:t> Quebec</a:t>
            </a:r>
            <a:endParaRPr lang="en-US" sz="1800" b="1"/>
          </a:p>
          <a:p>
            <a:pPr marL="629920" lvl="1" indent="-305435">
              <a:lnSpc>
                <a:spcPct val="150000"/>
              </a:lnSpc>
              <a:buFont typeface="Wingdings" panose="05020102010507070707" pitchFamily="18" charset="2"/>
              <a:buChar char="Ø"/>
            </a:pPr>
            <a:r>
              <a:rPr lang="en-CA"/>
              <a:t>Changes to fees payable for the securities and derivatives sectors</a:t>
            </a:r>
            <a:endParaRPr lang="en-US" b="1"/>
          </a:p>
          <a:p>
            <a:pPr marL="629920" lvl="1" indent="-305435">
              <a:lnSpc>
                <a:spcPct val="150000"/>
              </a:lnSpc>
              <a:buFont typeface="Wingdings" panose="05020102010507070707" pitchFamily="18" charset="2"/>
              <a:buChar char="Ø"/>
            </a:pPr>
            <a:r>
              <a:rPr lang="en-CA" dirty="0"/>
              <a:t>Learn more: </a:t>
            </a:r>
            <a:r>
              <a:rPr lang="en-CA" dirty="0">
                <a:ea typeface="+mn-lt"/>
                <a:cs typeface="+mn-lt"/>
                <a:hlinkClick r:id="rId2"/>
              </a:rPr>
              <a:t>Recalibration of AMF fees</a:t>
            </a:r>
            <a:r>
              <a:rPr lang="en-CA" dirty="0">
                <a:ea typeface="+mn-lt"/>
                <a:cs typeface="+mn-lt"/>
              </a:rPr>
              <a:t>,</a:t>
            </a:r>
            <a:r>
              <a:rPr lang="en-US" b="1" dirty="0">
                <a:ea typeface="+mn-lt"/>
                <a:cs typeface="+mn-lt"/>
              </a:rPr>
              <a:t> </a:t>
            </a:r>
            <a:r>
              <a:rPr lang="en-US" dirty="0" err="1">
                <a:ea typeface="+mn-lt"/>
                <a:cs typeface="+mn-lt"/>
                <a:hlinkClick r:id="rId3"/>
              </a:rPr>
              <a:t>Recalibrage</a:t>
            </a:r>
            <a:r>
              <a:rPr lang="en-US" dirty="0">
                <a:ea typeface="+mn-lt"/>
                <a:cs typeface="+mn-lt"/>
                <a:hlinkClick r:id="rId3"/>
              </a:rPr>
              <a:t> des droits de </a:t>
            </a:r>
            <a:r>
              <a:rPr lang="en-US" dirty="0" err="1">
                <a:ea typeface="+mn-lt"/>
                <a:cs typeface="+mn-lt"/>
                <a:hlinkClick r:id="rId3"/>
              </a:rPr>
              <a:t>l’AMF</a:t>
            </a:r>
            <a:endParaRPr lang="en-US" b="1" dirty="0"/>
          </a:p>
          <a:p>
            <a:pPr marL="305435" indent="-305435">
              <a:lnSpc>
                <a:spcPct val="150000"/>
              </a:lnSpc>
              <a:buFont typeface="Wingdings" panose="05020102010507070707" pitchFamily="18" charset="2"/>
              <a:buChar char="q"/>
            </a:pPr>
            <a:r>
              <a:rPr lang="en-CA" b="1"/>
              <a:t>PEI</a:t>
            </a:r>
            <a:endParaRPr lang="en-US" b="1"/>
          </a:p>
          <a:p>
            <a:pPr marL="629920" lvl="1" indent="-305435">
              <a:lnSpc>
                <a:spcPct val="150000"/>
              </a:lnSpc>
              <a:buFont typeface="Wingdings" panose="05020102010507070707" pitchFamily="18" charset="2"/>
              <a:buChar char="Ø"/>
            </a:pPr>
            <a:r>
              <a:rPr lang="en-CA"/>
              <a:t>Additional fees charged per each new class/series of securities in security offerings filings</a:t>
            </a:r>
          </a:p>
          <a:p>
            <a:pPr marL="305435" indent="-305435">
              <a:lnSpc>
                <a:spcPct val="150000"/>
              </a:lnSpc>
              <a:buFont typeface="Wingdings" panose="05020102010507070707" pitchFamily="18" charset="2"/>
              <a:buChar char="q"/>
            </a:pPr>
            <a:r>
              <a:rPr lang="en-CA" b="1"/>
              <a:t>Multiple jurisdictions</a:t>
            </a:r>
          </a:p>
          <a:p>
            <a:pPr marL="629920" lvl="1" indent="-305435">
              <a:lnSpc>
                <a:spcPct val="150000"/>
              </a:lnSpc>
              <a:buFont typeface="Wingdings" panose="05020102010507070707" pitchFamily="18" charset="2"/>
              <a:buChar char="Ø"/>
            </a:pPr>
            <a:r>
              <a:rPr lang="en-CA">
                <a:ea typeface="+mn-lt"/>
                <a:cs typeface="+mn-lt"/>
              </a:rPr>
              <a:t>Corrected fee calculation to apply charges when </a:t>
            </a:r>
            <a:r>
              <a:rPr lang="en-CA" i="1">
                <a:ea typeface="+mn-lt"/>
                <a:cs typeface="+mn-lt"/>
              </a:rPr>
              <a:t>adding</a:t>
            </a:r>
            <a:r>
              <a:rPr lang="en-CA" dirty="0">
                <a:ea typeface="+mn-lt"/>
                <a:cs typeface="+mn-lt"/>
              </a:rPr>
              <a:t> </a:t>
            </a:r>
            <a:r>
              <a:rPr lang="en-CA" u="sng">
                <a:ea typeface="+mn-lt"/>
                <a:cs typeface="+mn-lt"/>
              </a:rPr>
              <a:t>jurisdictions</a:t>
            </a:r>
            <a:r>
              <a:rPr lang="en-CA">
                <a:ea typeface="+mn-lt"/>
                <a:cs typeface="+mn-lt"/>
              </a:rPr>
              <a:t> to an </a:t>
            </a:r>
            <a:r>
              <a:rPr lang="en-CA" b="1">
                <a:ea typeface="+mn-lt"/>
                <a:cs typeface="+mn-lt"/>
              </a:rPr>
              <a:t>Amended</a:t>
            </a:r>
            <a:r>
              <a:rPr lang="en-CA" b="1" dirty="0">
                <a:ea typeface="+mn-lt"/>
                <a:cs typeface="+mn-lt"/>
              </a:rPr>
              <a:t> </a:t>
            </a:r>
            <a:r>
              <a:rPr lang="en-CA" b="1">
                <a:ea typeface="+mn-lt"/>
                <a:cs typeface="+mn-lt"/>
              </a:rPr>
              <a:t>Report of Exempt Distribution</a:t>
            </a:r>
            <a:endParaRPr lang="en-US" b="1"/>
          </a:p>
          <a:p>
            <a:pPr marL="305435" indent="-305435">
              <a:lnSpc>
                <a:spcPct val="150000"/>
              </a:lnSpc>
              <a:buFont typeface="Wingdings" panose="05020102010507070707" pitchFamily="18" charset="2"/>
              <a:buChar char="q"/>
            </a:pPr>
            <a:endParaRPr lang="en-GB"/>
          </a:p>
        </p:txBody>
      </p:sp>
      <p:sp>
        <p:nvSpPr>
          <p:cNvPr id="4" name="Slide Number Placeholder 3">
            <a:extLst>
              <a:ext uri="{FF2B5EF4-FFF2-40B4-BE49-F238E27FC236}">
                <a16:creationId xmlns:a16="http://schemas.microsoft.com/office/drawing/2014/main" id="{CB109A7F-21EF-5484-F4B9-7291E6A7D744}"/>
              </a:ext>
            </a:extLst>
          </p:cNvPr>
          <p:cNvSpPr>
            <a:spLocks noGrp="1"/>
          </p:cNvSpPr>
          <p:nvPr>
            <p:ph type="sldNum" sz="quarter" idx="4"/>
          </p:nvPr>
        </p:nvSpPr>
        <p:spPr/>
        <p:txBody>
          <a:bodyPr/>
          <a:lstStyle/>
          <a:p>
            <a:fld id="{926D42CC-6432-426B-9DA3-4963AAB53B1D}" type="slidenum">
              <a:rPr lang="en-CA" smtClean="0"/>
              <a:pPr/>
              <a:t>4</a:t>
            </a:fld>
            <a:endParaRPr lang="en-CA"/>
          </a:p>
        </p:txBody>
      </p:sp>
    </p:spTree>
    <p:extLst>
      <p:ext uri="{BB962C8B-B14F-4D97-AF65-F5344CB8AC3E}">
        <p14:creationId xmlns:p14="http://schemas.microsoft.com/office/powerpoint/2010/main" val="3999630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A7007-C7E0-1F5C-009C-024EB2129F23}"/>
              </a:ext>
            </a:extLst>
          </p:cNvPr>
          <p:cNvSpPr>
            <a:spLocks noGrp="1"/>
          </p:cNvSpPr>
          <p:nvPr>
            <p:ph type="title"/>
          </p:nvPr>
        </p:nvSpPr>
        <p:spPr/>
        <p:txBody>
          <a:bodyPr/>
          <a:lstStyle/>
          <a:p>
            <a:r>
              <a:rPr lang="en-GB"/>
              <a:t>System updates – enhancements</a:t>
            </a:r>
          </a:p>
        </p:txBody>
      </p:sp>
      <p:sp>
        <p:nvSpPr>
          <p:cNvPr id="3" name="Content Placeholder 2">
            <a:extLst>
              <a:ext uri="{FF2B5EF4-FFF2-40B4-BE49-F238E27FC236}">
                <a16:creationId xmlns:a16="http://schemas.microsoft.com/office/drawing/2014/main" id="{8F6FFAFC-573B-0606-DDF6-1B13C86C40BD}"/>
              </a:ext>
            </a:extLst>
          </p:cNvPr>
          <p:cNvSpPr>
            <a:spLocks noGrp="1"/>
          </p:cNvSpPr>
          <p:nvPr>
            <p:ph idx="1"/>
          </p:nvPr>
        </p:nvSpPr>
        <p:spPr>
          <a:xfrm>
            <a:off x="962445" y="1714515"/>
            <a:ext cx="10504056" cy="3432324"/>
          </a:xfrm>
        </p:spPr>
        <p:txBody>
          <a:bodyPr/>
          <a:lstStyle/>
          <a:p>
            <a:pPr marL="305435" indent="-305435">
              <a:lnSpc>
                <a:spcPct val="150000"/>
              </a:lnSpc>
              <a:buFont typeface="Wingdings" panose="05020102010507070707" pitchFamily="18" charset="2"/>
              <a:buChar char="q"/>
            </a:pPr>
            <a:r>
              <a:rPr lang="en-US" sz="1800" b="1"/>
              <a:t>Password expiry notifications:</a:t>
            </a:r>
          </a:p>
          <a:p>
            <a:pPr marL="629920" lvl="1" indent="-305435">
              <a:lnSpc>
                <a:spcPct val="150000"/>
              </a:lnSpc>
              <a:buFont typeface="Wingdings" panose="05020102010507070707" pitchFamily="18" charset="2"/>
              <a:buChar char="Ø"/>
            </a:pPr>
            <a:r>
              <a:rPr lang="en-US"/>
              <a:t>Updated notification timing and frequency</a:t>
            </a:r>
          </a:p>
          <a:p>
            <a:pPr marL="305435" indent="-305435">
              <a:lnSpc>
                <a:spcPct val="150000"/>
              </a:lnSpc>
              <a:buFont typeface="Wingdings" panose="05020102010507070707" pitchFamily="18" charset="2"/>
              <a:buChar char="q"/>
            </a:pPr>
            <a:r>
              <a:rPr lang="en-US" sz="1800" b="1"/>
              <a:t>Reporting Issuer List:</a:t>
            </a:r>
          </a:p>
          <a:p>
            <a:pPr marL="629920" indent="-305435">
              <a:lnSpc>
                <a:spcPct val="150000"/>
              </a:lnSpc>
              <a:buFont typeface="Wingdings" panose="05020102010507070707" pitchFamily="18" charset="2"/>
              <a:buChar char="Ø"/>
            </a:pPr>
            <a:r>
              <a:rPr lang="en-US" sz="1800"/>
              <a:t>Added CUSIP column; exported file includes generation timestamp </a:t>
            </a:r>
            <a:br>
              <a:rPr lang="en-US"/>
            </a:br>
            <a:endParaRPr lang="en-US"/>
          </a:p>
        </p:txBody>
      </p:sp>
      <p:sp>
        <p:nvSpPr>
          <p:cNvPr id="4" name="Slide Number Placeholder 3">
            <a:extLst>
              <a:ext uri="{FF2B5EF4-FFF2-40B4-BE49-F238E27FC236}">
                <a16:creationId xmlns:a16="http://schemas.microsoft.com/office/drawing/2014/main" id="{66910658-87B4-96B8-9E52-91E73C543954}"/>
              </a:ext>
            </a:extLst>
          </p:cNvPr>
          <p:cNvSpPr>
            <a:spLocks noGrp="1"/>
          </p:cNvSpPr>
          <p:nvPr>
            <p:ph type="sldNum" sz="quarter" idx="4"/>
          </p:nvPr>
        </p:nvSpPr>
        <p:spPr/>
        <p:txBody>
          <a:bodyPr/>
          <a:lstStyle/>
          <a:p>
            <a:fld id="{926D42CC-6432-426B-9DA3-4963AAB53B1D}" type="slidenum">
              <a:rPr lang="en-CA" smtClean="0"/>
              <a:pPr/>
              <a:t>5</a:t>
            </a:fld>
            <a:endParaRPr lang="en-CA"/>
          </a:p>
        </p:txBody>
      </p:sp>
    </p:spTree>
    <p:extLst>
      <p:ext uri="{BB962C8B-B14F-4D97-AF65-F5344CB8AC3E}">
        <p14:creationId xmlns:p14="http://schemas.microsoft.com/office/powerpoint/2010/main" val="407060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5323D-0136-DE0F-1402-509AEBB78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FE96C-1E54-23D3-8C82-8678F462827B}"/>
              </a:ext>
            </a:extLst>
          </p:cNvPr>
          <p:cNvSpPr>
            <a:spLocks noGrp="1"/>
          </p:cNvSpPr>
          <p:nvPr>
            <p:ph type="title"/>
          </p:nvPr>
        </p:nvSpPr>
        <p:spPr/>
        <p:txBody>
          <a:bodyPr/>
          <a:lstStyle/>
          <a:p>
            <a:r>
              <a:rPr lang="en-GB"/>
              <a:t>System updates – enhancements continued...</a:t>
            </a:r>
          </a:p>
        </p:txBody>
      </p:sp>
      <p:sp>
        <p:nvSpPr>
          <p:cNvPr id="3" name="Content Placeholder 2">
            <a:extLst>
              <a:ext uri="{FF2B5EF4-FFF2-40B4-BE49-F238E27FC236}">
                <a16:creationId xmlns:a16="http://schemas.microsoft.com/office/drawing/2014/main" id="{8203A550-0F66-BC95-20FB-9F656BAE53C3}"/>
              </a:ext>
            </a:extLst>
          </p:cNvPr>
          <p:cNvSpPr>
            <a:spLocks noGrp="1"/>
          </p:cNvSpPr>
          <p:nvPr>
            <p:ph idx="1"/>
          </p:nvPr>
        </p:nvSpPr>
        <p:spPr>
          <a:xfrm>
            <a:off x="962444" y="1978574"/>
            <a:ext cx="9953305" cy="3598305"/>
          </a:xfrm>
        </p:spPr>
        <p:txBody>
          <a:bodyPr/>
          <a:lstStyle/>
          <a:p>
            <a:pPr marL="342900" indent="-342900">
              <a:lnSpc>
                <a:spcPct val="150000"/>
              </a:lnSpc>
              <a:buFont typeface="Wingdings,sans-serif" panose="05020102010507070707" pitchFamily="18" charset="2"/>
              <a:buChar char="q"/>
            </a:pPr>
            <a:r>
              <a:rPr lang="en-GB" sz="1800" b="1"/>
              <a:t>Third Party Filings and Securities Acquisitions filings:</a:t>
            </a:r>
            <a:endParaRPr lang="en-US" sz="1800" b="1"/>
          </a:p>
          <a:p>
            <a:pPr marL="667385" lvl="1" indent="-342900">
              <a:lnSpc>
                <a:spcPct val="150000"/>
              </a:lnSpc>
              <a:buFont typeface="Wingdings,sans-serif" panose="05020102010507070707" pitchFamily="18" charset="2"/>
              <a:buChar char="Ø"/>
            </a:pPr>
            <a:r>
              <a:rPr lang="en-GB"/>
              <a:t>Updated “Name of offeree issuer” hint text to clarify that the lookup retrieves public profiles as well as the private ones a user has authority over</a:t>
            </a:r>
          </a:p>
          <a:p>
            <a:pPr marL="305435" indent="-305435">
              <a:lnSpc>
                <a:spcPct val="150000"/>
              </a:lnSpc>
              <a:buFont typeface="Wingdings,sans-serif" panose="05020102010507070707" pitchFamily="18" charset="2"/>
              <a:buChar char="q"/>
            </a:pPr>
            <a:r>
              <a:rPr lang="en-US" b="1"/>
              <a:t>Filing tab on Profiles:</a:t>
            </a:r>
            <a:endParaRPr lang="en-US"/>
          </a:p>
          <a:p>
            <a:pPr marL="629920" lvl="1" indent="-305435">
              <a:lnSpc>
                <a:spcPct val="150000"/>
              </a:lnSpc>
              <a:buFont typeface="Wingdings,sans-serif" panose="05020102010507070707" pitchFamily="18" charset="2"/>
              <a:buChar char="Ø"/>
            </a:pPr>
            <a:r>
              <a:rPr lang="en-US"/>
              <a:t>Entering leading zeros is now optional when filtering by Filing IDs on the filing tab of a profile</a:t>
            </a:r>
            <a:endParaRPr lang="en-GB"/>
          </a:p>
        </p:txBody>
      </p:sp>
      <p:sp>
        <p:nvSpPr>
          <p:cNvPr id="4" name="Slide Number Placeholder 3">
            <a:extLst>
              <a:ext uri="{FF2B5EF4-FFF2-40B4-BE49-F238E27FC236}">
                <a16:creationId xmlns:a16="http://schemas.microsoft.com/office/drawing/2014/main" id="{5C0C4592-96D2-1CA1-4997-758A9CEB9C8F}"/>
              </a:ext>
            </a:extLst>
          </p:cNvPr>
          <p:cNvSpPr>
            <a:spLocks noGrp="1"/>
          </p:cNvSpPr>
          <p:nvPr>
            <p:ph type="sldNum" sz="quarter" idx="4"/>
          </p:nvPr>
        </p:nvSpPr>
        <p:spPr/>
        <p:txBody>
          <a:bodyPr/>
          <a:lstStyle/>
          <a:p>
            <a:fld id="{926D42CC-6432-426B-9DA3-4963AAB53B1D}" type="slidenum">
              <a:rPr lang="en-CA" smtClean="0"/>
              <a:pPr/>
              <a:t>6</a:t>
            </a:fld>
            <a:endParaRPr lang="en-CA"/>
          </a:p>
        </p:txBody>
      </p:sp>
    </p:spTree>
    <p:extLst>
      <p:ext uri="{BB962C8B-B14F-4D97-AF65-F5344CB8AC3E}">
        <p14:creationId xmlns:p14="http://schemas.microsoft.com/office/powerpoint/2010/main" val="3095749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BF283-C127-F0A0-57F2-2562544164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8C937-C526-D533-9F1A-CA8700DB8B91}"/>
              </a:ext>
            </a:extLst>
          </p:cNvPr>
          <p:cNvSpPr>
            <a:spLocks noGrp="1"/>
          </p:cNvSpPr>
          <p:nvPr>
            <p:ph type="title"/>
          </p:nvPr>
        </p:nvSpPr>
        <p:spPr/>
        <p:txBody>
          <a:bodyPr/>
          <a:lstStyle/>
          <a:p>
            <a:r>
              <a:rPr lang="en-GB"/>
              <a:t>System updated – Fixed issues</a:t>
            </a:r>
            <a:endParaRPr lang="en-US"/>
          </a:p>
        </p:txBody>
      </p:sp>
      <p:sp>
        <p:nvSpPr>
          <p:cNvPr id="3" name="Content Placeholder 2">
            <a:extLst>
              <a:ext uri="{FF2B5EF4-FFF2-40B4-BE49-F238E27FC236}">
                <a16:creationId xmlns:a16="http://schemas.microsoft.com/office/drawing/2014/main" id="{53A13012-9F31-A040-A2D3-4E1E090BA077}"/>
              </a:ext>
            </a:extLst>
          </p:cNvPr>
          <p:cNvSpPr>
            <a:spLocks noGrp="1"/>
          </p:cNvSpPr>
          <p:nvPr>
            <p:ph idx="1"/>
          </p:nvPr>
        </p:nvSpPr>
        <p:spPr>
          <a:xfrm>
            <a:off x="971168" y="1857861"/>
            <a:ext cx="10487788" cy="4013255"/>
          </a:xfrm>
        </p:spPr>
        <p:txBody>
          <a:bodyPr/>
          <a:lstStyle/>
          <a:p>
            <a:pPr marL="305435" indent="-305435">
              <a:lnSpc>
                <a:spcPct val="150000"/>
              </a:lnSpc>
              <a:buFont typeface="Wingdings" panose="05020102010507070707" pitchFamily="18" charset="2"/>
              <a:buChar char="q"/>
            </a:pPr>
            <a:r>
              <a:rPr lang="en-GB" sz="1800" b="1"/>
              <a:t>Dropped filing authority: </a:t>
            </a:r>
            <a:endParaRPr lang="en-US" sz="1800" b="1"/>
          </a:p>
          <a:p>
            <a:pPr marL="629920" lvl="1" indent="-305435">
              <a:lnSpc>
                <a:spcPct val="150000"/>
              </a:lnSpc>
              <a:buFont typeface="Wingdings" panose="05020102010507070707" pitchFamily="18" charset="2"/>
              <a:buChar char="Ø"/>
            </a:pPr>
            <a:r>
              <a:rPr lang="en-US">
                <a:ea typeface="+mn-lt"/>
                <a:cs typeface="+mn-lt"/>
              </a:rPr>
              <a:t>Implemented fixes to prevent loss filing authority for previously submitted filings </a:t>
            </a:r>
            <a:endParaRPr lang="en-GB"/>
          </a:p>
          <a:p>
            <a:pPr marL="305435" indent="-305435">
              <a:lnSpc>
                <a:spcPct val="150000"/>
              </a:lnSpc>
              <a:buFont typeface="Wingdings" panose="05020102010507070707" pitchFamily="18" charset="2"/>
              <a:buChar char="q"/>
            </a:pPr>
            <a:r>
              <a:rPr lang="en-US" sz="1800" b="1"/>
              <a:t>Report of Exempt Distribution (45-106F1):</a:t>
            </a:r>
          </a:p>
          <a:p>
            <a:pPr marL="629920" lvl="1" indent="-305435">
              <a:lnSpc>
                <a:spcPct val="150000"/>
              </a:lnSpc>
              <a:buFont typeface="Wingdings" panose="05020102010507070707" pitchFamily="18" charset="2"/>
              <a:buChar char="Ø"/>
            </a:pPr>
            <a:r>
              <a:rPr lang="en-GB"/>
              <a:t>Schedule 2 displays the entered province instead of defaulting to “CA”</a:t>
            </a:r>
          </a:p>
          <a:p>
            <a:pPr marL="305435" indent="-305435">
              <a:lnSpc>
                <a:spcPct val="150000"/>
              </a:lnSpc>
              <a:buFont typeface="Wingdings" panose="05020102010507070707" pitchFamily="18" charset="2"/>
              <a:buChar char="q"/>
            </a:pPr>
            <a:endParaRPr lang="en-US"/>
          </a:p>
        </p:txBody>
      </p:sp>
      <p:sp>
        <p:nvSpPr>
          <p:cNvPr id="4" name="Slide Number Placeholder 3">
            <a:extLst>
              <a:ext uri="{FF2B5EF4-FFF2-40B4-BE49-F238E27FC236}">
                <a16:creationId xmlns:a16="http://schemas.microsoft.com/office/drawing/2014/main" id="{B8CA4B56-DFD5-CB84-31E7-4F3E1F333F99}"/>
              </a:ext>
            </a:extLst>
          </p:cNvPr>
          <p:cNvSpPr>
            <a:spLocks noGrp="1"/>
          </p:cNvSpPr>
          <p:nvPr>
            <p:ph type="sldNum" sz="quarter" idx="4"/>
          </p:nvPr>
        </p:nvSpPr>
        <p:spPr/>
        <p:txBody>
          <a:bodyPr/>
          <a:lstStyle/>
          <a:p>
            <a:fld id="{926D42CC-6432-426B-9DA3-4963AAB53B1D}" type="slidenum">
              <a:rPr lang="en-CA" smtClean="0"/>
              <a:pPr/>
              <a:t>7</a:t>
            </a:fld>
            <a:endParaRPr lang="en-CA"/>
          </a:p>
        </p:txBody>
      </p:sp>
    </p:spTree>
    <p:extLst>
      <p:ext uri="{BB962C8B-B14F-4D97-AF65-F5344CB8AC3E}">
        <p14:creationId xmlns:p14="http://schemas.microsoft.com/office/powerpoint/2010/main" val="3381517710"/>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E7F2C-CEC3-D365-A87F-EC4BEF24D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4ED7A-4071-91A6-9D86-994F8FB34B05}"/>
              </a:ext>
            </a:extLst>
          </p:cNvPr>
          <p:cNvSpPr>
            <a:spLocks noGrp="1"/>
          </p:cNvSpPr>
          <p:nvPr>
            <p:ph type="title"/>
          </p:nvPr>
        </p:nvSpPr>
        <p:spPr/>
        <p:txBody>
          <a:bodyPr/>
          <a:lstStyle/>
          <a:p>
            <a:r>
              <a:rPr lang="en-GB"/>
              <a:t>System updated – Fixed issues continued...</a:t>
            </a:r>
            <a:endParaRPr lang="en-US"/>
          </a:p>
        </p:txBody>
      </p:sp>
      <p:sp>
        <p:nvSpPr>
          <p:cNvPr id="3" name="Content Placeholder 2">
            <a:extLst>
              <a:ext uri="{FF2B5EF4-FFF2-40B4-BE49-F238E27FC236}">
                <a16:creationId xmlns:a16="http://schemas.microsoft.com/office/drawing/2014/main" id="{33FCD79E-A686-B9C5-FB8D-7609CC8BC958}"/>
              </a:ext>
            </a:extLst>
          </p:cNvPr>
          <p:cNvSpPr>
            <a:spLocks noGrp="1"/>
          </p:cNvSpPr>
          <p:nvPr>
            <p:ph idx="1"/>
          </p:nvPr>
        </p:nvSpPr>
        <p:spPr>
          <a:xfrm>
            <a:off x="971168" y="1986118"/>
            <a:ext cx="9831412" cy="3884998"/>
          </a:xfrm>
        </p:spPr>
        <p:txBody>
          <a:bodyPr/>
          <a:lstStyle/>
          <a:p>
            <a:pPr marL="305435" indent="-305435">
              <a:lnSpc>
                <a:spcPct val="150000"/>
              </a:lnSpc>
              <a:buFont typeface="Wingdings" panose="05020102010507070707" pitchFamily="18" charset="2"/>
              <a:buChar char="q"/>
            </a:pPr>
            <a:r>
              <a:rPr lang="en-GB" sz="1800" b="1"/>
              <a:t>Granting Authority to a Profile:</a:t>
            </a:r>
            <a:endParaRPr lang="en-US" sz="1800" b="1"/>
          </a:p>
          <a:p>
            <a:pPr marL="629920" lvl="1" indent="-305435">
              <a:lnSpc>
                <a:spcPct val="150000"/>
              </a:lnSpc>
              <a:buFont typeface="Wingdings,sans-serif" panose="05020102010507070707" pitchFamily="18" charset="2"/>
              <a:buChar char="Ø"/>
            </a:pPr>
            <a:r>
              <a:rPr lang="en-GB"/>
              <a:t>Resolved an intermittent issue preventing some users from adding their organization when granting or revoking profile authorization</a:t>
            </a:r>
          </a:p>
          <a:p>
            <a:pPr marL="305435" indent="-305435">
              <a:lnSpc>
                <a:spcPct val="150000"/>
              </a:lnSpc>
              <a:buFont typeface="Wingdings" panose="05020102010507070707" pitchFamily="18" charset="2"/>
              <a:buChar char="q"/>
            </a:pPr>
            <a:r>
              <a:rPr lang="en-GB" sz="1800" b="1"/>
              <a:t>Participation Fee Form:</a:t>
            </a:r>
          </a:p>
          <a:p>
            <a:pPr marL="629920" lvl="1" indent="-305435">
              <a:lnSpc>
                <a:spcPct val="150000"/>
              </a:lnSpc>
              <a:buFont typeface="Wingdings" panose="05020102010507070707" pitchFamily="18" charset="2"/>
              <a:buChar char="Ø"/>
            </a:pPr>
            <a:r>
              <a:rPr lang="en-GB">
                <a:ea typeface="+mn-lt"/>
                <a:cs typeface="+mn-lt"/>
              </a:rPr>
              <a:t>Generated forms display the formal submission date instead of the draft date</a:t>
            </a:r>
            <a:endParaRPr lang="en-GB"/>
          </a:p>
          <a:p>
            <a:pPr marL="305435" indent="-305435">
              <a:lnSpc>
                <a:spcPct val="150000"/>
              </a:lnSpc>
              <a:buFont typeface="Wingdings" panose="05020102010507070707" pitchFamily="18" charset="2"/>
              <a:buChar char="q"/>
            </a:pPr>
            <a:endParaRPr lang="en-US">
              <a:solidFill>
                <a:srgbClr val="000000"/>
              </a:solidFill>
            </a:endParaRPr>
          </a:p>
        </p:txBody>
      </p:sp>
      <p:sp>
        <p:nvSpPr>
          <p:cNvPr id="4" name="Slide Number Placeholder 3">
            <a:extLst>
              <a:ext uri="{FF2B5EF4-FFF2-40B4-BE49-F238E27FC236}">
                <a16:creationId xmlns:a16="http://schemas.microsoft.com/office/drawing/2014/main" id="{2E43C325-08F0-0C95-B1FF-737EBA1DA55F}"/>
              </a:ext>
            </a:extLst>
          </p:cNvPr>
          <p:cNvSpPr>
            <a:spLocks noGrp="1"/>
          </p:cNvSpPr>
          <p:nvPr>
            <p:ph type="sldNum" sz="quarter" idx="4"/>
          </p:nvPr>
        </p:nvSpPr>
        <p:spPr/>
        <p:txBody>
          <a:bodyPr/>
          <a:lstStyle/>
          <a:p>
            <a:fld id="{926D42CC-6432-426B-9DA3-4963AAB53B1D}" type="slidenum">
              <a:rPr lang="en-CA" smtClean="0"/>
              <a:pPr/>
              <a:t>8</a:t>
            </a:fld>
            <a:endParaRPr lang="en-CA"/>
          </a:p>
        </p:txBody>
      </p:sp>
    </p:spTree>
    <p:extLst>
      <p:ext uri="{BB962C8B-B14F-4D97-AF65-F5344CB8AC3E}">
        <p14:creationId xmlns:p14="http://schemas.microsoft.com/office/powerpoint/2010/main" val="2032488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C9733-674C-80A2-B4A6-92C2C23CF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39B6A-1BB2-E2C2-ABD2-8AF59F40DF7A}"/>
              </a:ext>
            </a:extLst>
          </p:cNvPr>
          <p:cNvSpPr>
            <a:spLocks noGrp="1"/>
          </p:cNvSpPr>
          <p:nvPr>
            <p:ph type="title"/>
          </p:nvPr>
        </p:nvSpPr>
        <p:spPr/>
        <p:txBody>
          <a:bodyPr/>
          <a:lstStyle/>
          <a:p>
            <a:r>
              <a:rPr lang="en-CA"/>
              <a:t>reminders</a:t>
            </a:r>
          </a:p>
        </p:txBody>
      </p:sp>
      <p:sp>
        <p:nvSpPr>
          <p:cNvPr id="3" name="Content Placeholder 2">
            <a:extLst>
              <a:ext uri="{FF2B5EF4-FFF2-40B4-BE49-F238E27FC236}">
                <a16:creationId xmlns:a16="http://schemas.microsoft.com/office/drawing/2014/main" id="{75A2D771-D9A5-3317-127B-CAA00FB637ED}"/>
              </a:ext>
            </a:extLst>
          </p:cNvPr>
          <p:cNvSpPr>
            <a:spLocks noGrp="1"/>
          </p:cNvSpPr>
          <p:nvPr>
            <p:ph idx="1"/>
          </p:nvPr>
        </p:nvSpPr>
        <p:spPr>
          <a:xfrm>
            <a:off x="964920" y="1563624"/>
            <a:ext cx="10494036" cy="4150782"/>
          </a:xfrm>
        </p:spPr>
        <p:txBody>
          <a:bodyPr/>
          <a:lstStyle/>
          <a:p>
            <a:pPr marL="0" indent="0">
              <a:lnSpc>
                <a:spcPct val="150000"/>
              </a:lnSpc>
              <a:buNone/>
            </a:pPr>
            <a:r>
              <a:rPr lang="en-GB" b="1"/>
              <a:t>Upcoming SEDAR+ Releases:</a:t>
            </a:r>
            <a:endParaRPr lang="en-US" b="1"/>
          </a:p>
          <a:p>
            <a:pPr marL="305435" indent="-305435">
              <a:lnSpc>
                <a:spcPct val="150000"/>
              </a:lnSpc>
              <a:buFont typeface="Wingdings" panose="05020102010507070707" pitchFamily="18" charset="2"/>
              <a:buChar char="q"/>
            </a:pPr>
            <a:r>
              <a:rPr lang="en-GB" b="1"/>
              <a:t>September 2026</a:t>
            </a:r>
          </a:p>
          <a:p>
            <a:pPr marL="629920" lvl="1" indent="-305435">
              <a:lnSpc>
                <a:spcPct val="150000"/>
              </a:lnSpc>
              <a:buFont typeface="Wingdings" panose="05020102010507070707" pitchFamily="18" charset="2"/>
              <a:buChar char="Ø"/>
            </a:pPr>
            <a:r>
              <a:rPr lang="en-GB"/>
              <a:t>Commencement of duplicate profiles consolidation</a:t>
            </a:r>
          </a:p>
          <a:p>
            <a:pPr marL="629920" lvl="1" indent="-305435">
              <a:lnSpc>
                <a:spcPct val="150000"/>
              </a:lnSpc>
              <a:buFont typeface="Wingdings" panose="05020102010507070707" pitchFamily="18" charset="2"/>
              <a:buChar char="Ø"/>
            </a:pPr>
            <a:r>
              <a:rPr lang="en-GB"/>
              <a:t>"0" fee summary page</a:t>
            </a:r>
          </a:p>
          <a:p>
            <a:pPr marL="629920" lvl="1" indent="-305435">
              <a:lnSpc>
                <a:spcPct val="150000"/>
              </a:lnSpc>
              <a:buFont typeface="Wingdings" panose="05020102010507070707" pitchFamily="18" charset="2"/>
              <a:buChar char="Ø"/>
            </a:pPr>
            <a:r>
              <a:rPr lang="en-GB"/>
              <a:t>System responsiveness changes</a:t>
            </a:r>
          </a:p>
          <a:p>
            <a:pPr marL="629920" lvl="1" indent="-305435">
              <a:lnSpc>
                <a:spcPct val="150000"/>
              </a:lnSpc>
              <a:buFont typeface="Wingdings" panose="05020102010507070707" pitchFamily="18" charset="2"/>
              <a:buChar char="Ø"/>
            </a:pPr>
            <a:r>
              <a:rPr lang="en-GB"/>
              <a:t>Defect fixes</a:t>
            </a:r>
          </a:p>
          <a:p>
            <a:pPr marL="305435" indent="-305435">
              <a:lnSpc>
                <a:spcPct val="150000"/>
              </a:lnSpc>
              <a:buFont typeface="Wingdings" panose="05020102010507070707" pitchFamily="18" charset="2"/>
              <a:buChar char="q"/>
            </a:pPr>
            <a:endParaRPr lang="en-GB"/>
          </a:p>
          <a:p>
            <a:pPr marL="629920" lvl="1" indent="-305435">
              <a:lnSpc>
                <a:spcPct val="150000"/>
              </a:lnSpc>
              <a:buFont typeface="Wingdings" panose="05020102010507070707" pitchFamily="18" charset="2"/>
              <a:buChar char="Ø"/>
            </a:pPr>
            <a:endParaRPr lang="en-GB"/>
          </a:p>
        </p:txBody>
      </p:sp>
      <p:sp>
        <p:nvSpPr>
          <p:cNvPr id="4" name="Slide Number Placeholder 3">
            <a:extLst>
              <a:ext uri="{FF2B5EF4-FFF2-40B4-BE49-F238E27FC236}">
                <a16:creationId xmlns:a16="http://schemas.microsoft.com/office/drawing/2014/main" id="{0356AA0D-763D-28B1-8125-8DB14CEFEC2E}"/>
              </a:ext>
            </a:extLst>
          </p:cNvPr>
          <p:cNvSpPr>
            <a:spLocks noGrp="1"/>
          </p:cNvSpPr>
          <p:nvPr>
            <p:ph type="sldNum" sz="quarter" idx="4"/>
          </p:nvPr>
        </p:nvSpPr>
        <p:spPr/>
        <p:txBody>
          <a:bodyPr/>
          <a:lstStyle/>
          <a:p>
            <a:fld id="{926D42CC-6432-426B-9DA3-4963AAB53B1D}" type="slidenum">
              <a:rPr lang="en-CA" smtClean="0"/>
              <a:pPr/>
              <a:t>9</a:t>
            </a:fld>
            <a:endParaRPr lang="en-CA"/>
          </a:p>
        </p:txBody>
      </p:sp>
    </p:spTree>
    <p:extLst>
      <p:ext uri="{BB962C8B-B14F-4D97-AF65-F5344CB8AC3E}">
        <p14:creationId xmlns:p14="http://schemas.microsoft.com/office/powerpoint/2010/main" val="1154406216"/>
      </p:ext>
    </p:extLst>
  </p:cSld>
  <p:clrMapOvr>
    <a:masterClrMapping/>
  </p:clrMapOvr>
</p:sld>
</file>

<file path=ppt/theme/theme1.xml><?xml version="1.0" encoding="utf-8"?>
<a:theme xmlns:a="http://schemas.openxmlformats.org/drawingml/2006/main" name="2_Blue_SEDAR+">
  <a:themeElements>
    <a:clrScheme name="SEDAR+ 2">
      <a:dk1>
        <a:srgbClr val="000000"/>
      </a:dk1>
      <a:lt1>
        <a:srgbClr val="FFFFFF"/>
      </a:lt1>
      <a:dk2>
        <a:srgbClr val="7E8A26"/>
      </a:dk2>
      <a:lt2>
        <a:srgbClr val="FFFFFF"/>
      </a:lt2>
      <a:accent1>
        <a:srgbClr val="0E77BE"/>
      </a:accent1>
      <a:accent2>
        <a:srgbClr val="8D9C3A"/>
      </a:accent2>
      <a:accent3>
        <a:srgbClr val="D14927"/>
      </a:accent3>
      <a:accent4>
        <a:srgbClr val="BDBD9C"/>
      </a:accent4>
      <a:accent5>
        <a:srgbClr val="0064A0"/>
      </a:accent5>
      <a:accent6>
        <a:srgbClr val="7E8A26"/>
      </a:accent6>
      <a:hlink>
        <a:srgbClr val="0077BF"/>
      </a:hlink>
      <a:folHlink>
        <a:srgbClr val="0064A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nchor="b" anchorCtr="0">
        <a:spAutoFit/>
      </a:bodyPr>
      <a:lstStyle>
        <a:defPPr algn="l">
          <a:defRPr sz="4200" dirty="0">
            <a:latin typeface="+mj-lt"/>
          </a:defRPr>
        </a:defPPr>
      </a:lstStyle>
    </a:txDef>
  </a:objectDefaults>
  <a:extraClrSchemeLst/>
  <a:extLst>
    <a:ext uri="{05A4C25C-085E-4340-85A3-A5531E510DB2}">
      <thm15:themeFamily xmlns:thm15="http://schemas.microsoft.com/office/thememl/2012/main" name="SEDAR+ 2021 TEMPLATE2" id="{72C72755-6552-5E46-A7FF-33A235E5148D}" vid="{0DF13B5C-1A4F-CE4B-9685-A57584EE8A4E}"/>
    </a:ext>
  </a:extLst>
</a:theme>
</file>

<file path=ppt/theme/theme2.xml><?xml version="1.0" encoding="utf-8"?>
<a:theme xmlns:a="http://schemas.openxmlformats.org/drawingml/2006/main" name="1_Blue_SEDAR+">
  <a:themeElements>
    <a:clrScheme name="SEDAR+ 2">
      <a:dk1>
        <a:srgbClr val="000000"/>
      </a:dk1>
      <a:lt1>
        <a:srgbClr val="FFFFFF"/>
      </a:lt1>
      <a:dk2>
        <a:srgbClr val="7E8A26"/>
      </a:dk2>
      <a:lt2>
        <a:srgbClr val="FFFFFF"/>
      </a:lt2>
      <a:accent1>
        <a:srgbClr val="0E77BE"/>
      </a:accent1>
      <a:accent2>
        <a:srgbClr val="8D9C3A"/>
      </a:accent2>
      <a:accent3>
        <a:srgbClr val="D14927"/>
      </a:accent3>
      <a:accent4>
        <a:srgbClr val="BDBD9C"/>
      </a:accent4>
      <a:accent5>
        <a:srgbClr val="0064A0"/>
      </a:accent5>
      <a:accent6>
        <a:srgbClr val="7E8A26"/>
      </a:accent6>
      <a:hlink>
        <a:srgbClr val="0077BF"/>
      </a:hlink>
      <a:folHlink>
        <a:srgbClr val="0064A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nchor="b" anchorCtr="0">
        <a:spAutoFit/>
      </a:bodyPr>
      <a:lstStyle>
        <a:defPPr algn="l">
          <a:defRPr sz="4200" dirty="0">
            <a:latin typeface="+mj-lt"/>
          </a:defRPr>
        </a:defPPr>
      </a:lstStyle>
    </a:txDef>
  </a:objectDefaults>
  <a:extraClrSchemeLst/>
  <a:extLst>
    <a:ext uri="{05A4C25C-085E-4340-85A3-A5531E510DB2}">
      <thm15:themeFamily xmlns:thm15="http://schemas.microsoft.com/office/thememl/2012/main" name="SEDAR+ Template (3).pptx" id="{0F589537-FA33-427A-B187-9F61EE82027B}" vid="{4DB69778-527C-4156-B445-0FAD42069B96}"/>
    </a:ext>
  </a:extLst>
</a:theme>
</file>

<file path=ppt/theme/theme3.xml><?xml version="1.0" encoding="utf-8"?>
<a:theme xmlns:a="http://schemas.openxmlformats.org/drawingml/2006/main" name="Green_SEDAR+">
  <a:themeElements>
    <a:clrScheme name="SEDAR+">
      <a:dk1>
        <a:srgbClr val="000000"/>
      </a:dk1>
      <a:lt1>
        <a:srgbClr val="FFFFFF"/>
      </a:lt1>
      <a:dk2>
        <a:srgbClr val="7E8A26"/>
      </a:dk2>
      <a:lt2>
        <a:srgbClr val="FFFFFF"/>
      </a:lt2>
      <a:accent1>
        <a:srgbClr val="0E77BE"/>
      </a:accent1>
      <a:accent2>
        <a:srgbClr val="8D9C3A"/>
      </a:accent2>
      <a:accent3>
        <a:srgbClr val="D14927"/>
      </a:accent3>
      <a:accent4>
        <a:srgbClr val="BDBD9C"/>
      </a:accent4>
      <a:accent5>
        <a:srgbClr val="0064A0"/>
      </a:accent5>
      <a:accent6>
        <a:srgbClr val="7E8A26"/>
      </a:accent6>
      <a:hlink>
        <a:srgbClr val="0077BF"/>
      </a:hlink>
      <a:folHlink>
        <a:srgbClr val="0064A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spDef>
      <a:spPr>
        <a:solidFill>
          <a:schemeClr val="bg1"/>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b" anchorCtr="0">
        <a:spAutoFit/>
      </a:bodyPr>
      <a:lstStyle>
        <a:defPPr algn="l">
          <a:defRPr sz="4200" dirty="0">
            <a:latin typeface="+mj-lt"/>
          </a:defRPr>
        </a:defPPr>
      </a:lstStyle>
    </a:txDef>
  </a:objectDefaults>
  <a:extraClrSchemeLst/>
  <a:extLst>
    <a:ext uri="{05A4C25C-085E-4340-85A3-A5531E510DB2}">
      <thm15:themeFamily xmlns:thm15="http://schemas.microsoft.com/office/thememl/2012/main" name="SEDAR+ Template (3).pptx" id="{0F589537-FA33-427A-B187-9F61EE82027B}" vid="{D7782B48-598C-4796-8C2C-FD46F3D1FC6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FA28F727BDAE438CA371B63BDC96B1" ma:contentTypeVersion="19" ma:contentTypeDescription="Create a new document." ma:contentTypeScope="" ma:versionID="5317eb8031cbf147ead5ed0bcf789ab3">
  <xsd:schema xmlns:xsd="http://www.w3.org/2001/XMLSchema" xmlns:xs="http://www.w3.org/2001/XMLSchema" xmlns:p="http://schemas.microsoft.com/office/2006/metadata/properties" xmlns:ns1="http://schemas.microsoft.com/sharepoint/v3" xmlns:ns2="288535ff-1a22-4304-a126-8e9573731071" xmlns:ns3="ec5f4457-57c9-4ae3-8b68-d774705007b6" xmlns:ns4="42dad8ad-31e2-431c-9de9-0f9f97ad42b6" targetNamespace="http://schemas.microsoft.com/office/2006/metadata/properties" ma:root="true" ma:fieldsID="2faf864bf71dc7cfd2471754328b899f" ns1:_="" ns2:_="" ns3:_="" ns4:_="">
    <xsd:import namespace="http://schemas.microsoft.com/sharepoint/v3"/>
    <xsd:import namespace="288535ff-1a22-4304-a126-8e9573731071"/>
    <xsd:import namespace="ec5f4457-57c9-4ae3-8b68-d774705007b6"/>
    <xsd:import namespace="42dad8ad-31e2-431c-9de9-0f9f97ad42b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4:SharedWithUsers" minOccurs="0"/>
                <xsd:element ref="ns4: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8535ff-1a22-4304-a126-8e95737310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9488f38-77cd-4df1-ab25-00e1673c703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5f4457-57c9-4ae3-8b68-d774705007b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37b01abb-c624-4c7f-9f67-e6b3134176d9}" ma:internalName="TaxCatchAll" ma:showField="CatchAllData" ma:web="ec5f4457-57c9-4ae3-8b68-d774705007b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2dad8ad-31e2-431c-9de9-0f9f97ad42b6"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8535ff-1a22-4304-a126-8e9573731071">
      <Terms xmlns="http://schemas.microsoft.com/office/infopath/2007/PartnerControls"/>
    </lcf76f155ced4ddcb4097134ff3c332f>
    <TaxCatchAll xmlns="ec5f4457-57c9-4ae3-8b68-d774705007b6"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9893D68-F6BD-4268-BFCD-A11393D81B03}">
  <ds:schemaRefs>
    <ds:schemaRef ds:uri="288535ff-1a22-4304-a126-8e9573731071"/>
    <ds:schemaRef ds:uri="42dad8ad-31e2-431c-9de9-0f9f97ad42b6"/>
    <ds:schemaRef ds:uri="ec5f4457-57c9-4ae3-8b68-d774705007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FCB3AE7-0088-4358-8A31-BC77F5FACAC7}">
  <ds:schemaRefs>
    <ds:schemaRef ds:uri="http://schemas.microsoft.com/sharepoint/v3/contenttype/forms"/>
  </ds:schemaRefs>
</ds:datastoreItem>
</file>

<file path=customXml/itemProps3.xml><?xml version="1.0" encoding="utf-8"?>
<ds:datastoreItem xmlns:ds="http://schemas.openxmlformats.org/officeDocument/2006/customXml" ds:itemID="{EA8E4835-1392-4B8E-983A-605F2E692C7D}">
  <ds:schemaRefs>
    <ds:schemaRef ds:uri="http://schemas.microsoft.com/sharepoint/v3"/>
    <ds:schemaRef ds:uri="http://schemas.openxmlformats.org/package/2006/metadata/core-properties"/>
    <ds:schemaRef ds:uri="http://schemas.microsoft.com/office/2006/metadata/properties"/>
    <ds:schemaRef ds:uri="288535ff-1a22-4304-a126-8e9573731071"/>
    <ds:schemaRef ds:uri="http://schemas.microsoft.com/office/2006/documentManagement/types"/>
    <ds:schemaRef ds:uri="http://schemas.microsoft.com/office/infopath/2007/PartnerControls"/>
    <ds:schemaRef ds:uri="http://purl.org/dc/dcmitype/"/>
    <ds:schemaRef ds:uri="http://purl.org/dc/elements/1.1/"/>
    <ds:schemaRef ds:uri="42dad8ad-31e2-431c-9de9-0f9f97ad42b6"/>
    <ds:schemaRef ds:uri="ec5f4457-57c9-4ae3-8b68-d774705007b6"/>
    <ds:schemaRef ds:uri="http://www.w3.org/XML/1998/namespace"/>
    <ds:schemaRef ds:uri="http://purl.org/dc/terms/"/>
  </ds:schemaRefs>
</ds:datastoreItem>
</file>

<file path=docMetadata/LabelInfo.xml><?xml version="1.0" encoding="utf-8"?>
<clbl:labelList xmlns:clbl="http://schemas.microsoft.com/office/2020/mipLabelMetadata">
  <clbl:label id="{4f96b180-e791-4a53-aee9-876f75c58e7d}" enabled="0" method="" siteId="{4f96b180-e791-4a53-aee9-876f75c58e7d}" removed="1"/>
  <clbl:label id="{f932f69f-9fb3-4d85-9e01-08a1ff533608}" enabled="0" method="" siteId="{f932f69f-9fb3-4d85-9e01-08a1ff533608}" removed="1"/>
</clbl:labelList>
</file>

<file path=docProps/app.xml><?xml version="1.0" encoding="utf-8"?>
<Properties xmlns="http://schemas.openxmlformats.org/officeDocument/2006/extended-properties" xmlns:vt="http://schemas.openxmlformats.org/officeDocument/2006/docPropsVTypes">
  <Template>SEDAR+ Template</Template>
  <TotalTime>0</TotalTime>
  <Words>429</Words>
  <Application>Microsoft Office PowerPoint</Application>
  <PresentationFormat>Widescreen</PresentationFormat>
  <Paragraphs>76</Paragraphs>
  <Slides>11</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11</vt:i4>
      </vt:variant>
    </vt:vector>
  </HeadingPairs>
  <TitlesOfParts>
    <vt:vector size="21" baseType="lpstr">
      <vt:lpstr>Aptos</vt:lpstr>
      <vt:lpstr>Arial</vt:lpstr>
      <vt:lpstr>Calibri</vt:lpstr>
      <vt:lpstr>Gill Sans MT</vt:lpstr>
      <vt:lpstr>Wingdings</vt:lpstr>
      <vt:lpstr>Wingdings 2</vt:lpstr>
      <vt:lpstr>Wingdings,sans-serif</vt:lpstr>
      <vt:lpstr>2_Blue_SEDAR+</vt:lpstr>
      <vt:lpstr>1_Blue_SEDAR+</vt:lpstr>
      <vt:lpstr>Green_SEDAR+</vt:lpstr>
      <vt:lpstr>Sedar+ filer session</vt:lpstr>
      <vt:lpstr>Welcome!</vt:lpstr>
      <vt:lpstr>agenda</vt:lpstr>
      <vt:lpstr>System Updates – Fees</vt:lpstr>
      <vt:lpstr>System updates – enhancements</vt:lpstr>
      <vt:lpstr>System updates – enhancements continued...</vt:lpstr>
      <vt:lpstr>System updated – Fixed issues</vt:lpstr>
      <vt:lpstr>System updated – Fixed issues continued...</vt:lpstr>
      <vt:lpstr>reminders</vt:lpstr>
      <vt:lpstr>Reminders continued...</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Shelly Nowroski</dc:creator>
  <cp:lastModifiedBy>Oluwadamilola Ishola</cp:lastModifiedBy>
  <cp:revision>6</cp:revision>
  <dcterms:created xsi:type="dcterms:W3CDTF">2025-02-11T05:03:30Z</dcterms:created>
  <dcterms:modified xsi:type="dcterms:W3CDTF">2026-08-06T19:21:44Z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0x0101003DFA28F727BDAE438CA371B63BDC96B1</vt:lpwstr>
  </property>
  <property fmtid="{D5CDD505-2E9C-101B-9397-08002B2CF9AE}" pid="3" name="MediaServiceImageTags">
    <vt:lpwstr/>
  </property>
</Properties>
</file>